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3"/>
  </p:notesMasterIdLst>
  <p:sldIdLst>
    <p:sldId id="256" r:id="rId2"/>
    <p:sldId id="308" r:id="rId3"/>
    <p:sldId id="325" r:id="rId4"/>
    <p:sldId id="309" r:id="rId5"/>
    <p:sldId id="319" r:id="rId6"/>
    <p:sldId id="316" r:id="rId7"/>
    <p:sldId id="260" r:id="rId8"/>
    <p:sldId id="321" r:id="rId9"/>
    <p:sldId id="318" r:id="rId10"/>
    <p:sldId id="317" r:id="rId11"/>
    <p:sldId id="310" r:id="rId12"/>
    <p:sldId id="320" r:id="rId13"/>
    <p:sldId id="311" r:id="rId14"/>
    <p:sldId id="263" r:id="rId15"/>
    <p:sldId id="312" r:id="rId16"/>
    <p:sldId id="313" r:id="rId17"/>
    <p:sldId id="314" r:id="rId18"/>
    <p:sldId id="315" r:id="rId19"/>
    <p:sldId id="327" r:id="rId20"/>
    <p:sldId id="299" r:id="rId21"/>
    <p:sldId id="324" r:id="rId22"/>
    <p:sldId id="326" r:id="rId23"/>
    <p:sldId id="323" r:id="rId24"/>
    <p:sldId id="322" r:id="rId25"/>
    <p:sldId id="290" r:id="rId26"/>
    <p:sldId id="289" r:id="rId27"/>
    <p:sldId id="301" r:id="rId28"/>
    <p:sldId id="302" r:id="rId29"/>
    <p:sldId id="307" r:id="rId30"/>
    <p:sldId id="305" r:id="rId31"/>
    <p:sldId id="328" r:id="rId32"/>
  </p:sldIdLst>
  <p:sldSz cx="9144000" cy="5143500" type="screen16x9"/>
  <p:notesSz cx="6858000" cy="9144000"/>
  <p:embeddedFontLst>
    <p:embeddedFont>
      <p:font typeface="Barlow Condensed Medium" panose="020B0604020202020204" charset="0"/>
      <p:regular r:id="rId34"/>
      <p:bold r:id="rId35"/>
      <p:italic r:id="rId36"/>
      <p:boldItalic r:id="rId37"/>
    </p:embeddedFont>
    <p:embeddedFont>
      <p:font typeface="Barlow Condensed SemiBold" panose="020B0604020202020204" charset="0"/>
      <p:regular r:id="rId38"/>
      <p:bold r:id="rId39"/>
      <p:italic r:id="rId40"/>
      <p:boldItalic r:id="rId41"/>
    </p:embeddedFont>
    <p:embeddedFont>
      <p:font typeface="Arv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6" y="348"/>
      </p:cViewPr>
      <p:guideLst>
        <p:guide pos="2880"/>
        <p:guide orient="horz" pos="16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274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1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66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07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13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72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75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61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0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5d2cabac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5d2cabac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46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54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003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>
            <a:spLocks noGrp="1"/>
          </p:cNvSpPr>
          <p:nvPr>
            <p:ph type="ctrTitle"/>
          </p:nvPr>
        </p:nvSpPr>
        <p:spPr>
          <a:xfrm>
            <a:off x="3874807" y="659447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1.1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59" y="120330"/>
            <a:ext cx="1109041" cy="1078234"/>
          </a:xfrm>
          <a:prstGeom prst="rect">
            <a:avLst/>
          </a:prstGeom>
        </p:spPr>
      </p:pic>
      <p:pic>
        <p:nvPicPr>
          <p:cNvPr id="1026" name="Picture 2" descr="Evolve Student's Book Level 1 (A1) by 華泰文化 Hwa Tai Publishing - Iss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54" y="234631"/>
            <a:ext cx="3110301" cy="44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1" y="1649495"/>
            <a:ext cx="8661399" cy="1840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10" y="863900"/>
            <a:ext cx="7639049" cy="566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9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12030"/>
            <a:ext cx="8432800" cy="1552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37460" y="2712720"/>
            <a:ext cx="670560" cy="10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3765" y="2423160"/>
            <a:ext cx="1005840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8060" y="2712720"/>
            <a:ext cx="670560" cy="10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26130" y="2712720"/>
            <a:ext cx="179070" cy="10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0265" y="2423160"/>
            <a:ext cx="52387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50845" y="3002870"/>
            <a:ext cx="1005840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08747" y="3002870"/>
            <a:ext cx="1005840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66900" y="3280671"/>
            <a:ext cx="1005840" cy="1489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05100" y="3280671"/>
            <a:ext cx="693420" cy="1489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20440" y="3285718"/>
            <a:ext cx="121920" cy="143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92805" y="3285718"/>
            <a:ext cx="6096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97979" y="2423160"/>
            <a:ext cx="72580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20939" y="2423160"/>
            <a:ext cx="72580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50279" y="2712720"/>
            <a:ext cx="72580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02753" y="2712720"/>
            <a:ext cx="72580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0278" y="3002870"/>
            <a:ext cx="725805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02839" y="3002870"/>
            <a:ext cx="1077281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49301" y="3280672"/>
            <a:ext cx="432599" cy="1489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67541" y="3280671"/>
            <a:ext cx="645879" cy="1833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68497" y="3297599"/>
            <a:ext cx="91440" cy="1495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0" y="863900"/>
            <a:ext cx="7639049" cy="566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12030"/>
            <a:ext cx="8432800" cy="1552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0" y="863900"/>
            <a:ext cx="7639049" cy="566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1" y="2099582"/>
            <a:ext cx="8626932" cy="1006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59" y="801204"/>
            <a:ext cx="6993231" cy="3643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9" y="1559708"/>
            <a:ext cx="8537942" cy="1921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4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0" y="987136"/>
            <a:ext cx="8756601" cy="336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6" y="1983798"/>
            <a:ext cx="8686368" cy="1189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86139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0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1" y="1832834"/>
            <a:ext cx="8505825" cy="1265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7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6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785937"/>
            <a:ext cx="5981700" cy="157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35" y="0"/>
            <a:ext cx="540472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" y="1362257"/>
            <a:ext cx="8720642" cy="209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7" y="1004135"/>
            <a:ext cx="8723502" cy="358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5" y="1772113"/>
            <a:ext cx="8865665" cy="136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89100" y="2099138"/>
            <a:ext cx="1092200" cy="937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4600" y="2099138"/>
            <a:ext cx="4445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3900" y="2403938"/>
            <a:ext cx="63500" cy="275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1150" y="2820774"/>
            <a:ext cx="4445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16700" y="1981200"/>
            <a:ext cx="1079500" cy="10554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1714500"/>
            <a:ext cx="1181100" cy="10554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5918200" y="2508937"/>
            <a:ext cx="317500" cy="2486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7" y="1004135"/>
            <a:ext cx="8723502" cy="358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5" y="1772113"/>
            <a:ext cx="8865665" cy="136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67" y="1004135"/>
            <a:ext cx="8723502" cy="358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7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44" y="1468073"/>
            <a:ext cx="6809320" cy="2408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11554" y="453864"/>
            <a:ext cx="4000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Write the correct form of the sentences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9" y="1610902"/>
            <a:ext cx="8670664" cy="18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2" y="1738745"/>
            <a:ext cx="8634845" cy="1900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88" y="1543916"/>
            <a:ext cx="8625320" cy="2178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131228"/>
            <a:ext cx="8531389" cy="325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6" y="1385229"/>
            <a:ext cx="7804150" cy="2783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55" y="52994"/>
            <a:ext cx="1109041" cy="1078234"/>
          </a:xfrm>
          <a:prstGeom prst="rect">
            <a:avLst/>
          </a:prstGeom>
        </p:spPr>
      </p:pic>
      <p:pic>
        <p:nvPicPr>
          <p:cNvPr id="3" name="S3_69951_UNIT_1_L1_ANDER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224" y="52994"/>
            <a:ext cx="8883872" cy="4997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42" y="1389163"/>
            <a:ext cx="7279418" cy="2167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9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6" y="1131228"/>
            <a:ext cx="8255000" cy="285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69958_UNIT_1_UO_JOSU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9653" y="101669"/>
            <a:ext cx="4872087" cy="4993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98" y="379268"/>
            <a:ext cx="6741102" cy="4054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59" y="101669"/>
            <a:ext cx="1109041" cy="10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476251"/>
            <a:ext cx="7021757" cy="4238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1.03 [EV_SB1_U01_p002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6266" y="22802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64" y="485944"/>
            <a:ext cx="7015595" cy="419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024063"/>
            <a:ext cx="8620125" cy="1296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1557365"/>
            <a:ext cx="8889999" cy="188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06600" y="23495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82800" y="2628900"/>
            <a:ext cx="838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3200" y="2897160"/>
            <a:ext cx="1155700" cy="18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2800" y="3176560"/>
            <a:ext cx="1155700" cy="18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27700" y="2349500"/>
            <a:ext cx="1143000" cy="2468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03950" y="2592360"/>
            <a:ext cx="1155700" cy="18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2897160"/>
            <a:ext cx="1155700" cy="188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3182075"/>
            <a:ext cx="1155700" cy="198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10" y="863900"/>
            <a:ext cx="7639049" cy="566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3055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</Words>
  <Application>Microsoft Office PowerPoint</Application>
  <PresentationFormat>On-screen Show (16:9)</PresentationFormat>
  <Paragraphs>2</Paragraphs>
  <Slides>31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Barlow Condensed Medium</vt:lpstr>
      <vt:lpstr>Arial</vt:lpstr>
      <vt:lpstr>Barlow Condensed SemiBold</vt:lpstr>
      <vt:lpstr>Arvo</vt:lpstr>
      <vt:lpstr>My Creative CV by slidesgo</vt:lpstr>
      <vt:lpstr>Evolve 1A  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cp:lastModifiedBy>Admin</cp:lastModifiedBy>
  <cp:revision>26</cp:revision>
  <dcterms:modified xsi:type="dcterms:W3CDTF">2023-07-23T06:03:00Z</dcterms:modified>
</cp:coreProperties>
</file>