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29"/>
  </p:notesMasterIdLst>
  <p:sldIdLst>
    <p:sldId id="256" r:id="rId2"/>
    <p:sldId id="280" r:id="rId3"/>
    <p:sldId id="282" r:id="rId4"/>
    <p:sldId id="263" r:id="rId5"/>
    <p:sldId id="283" r:id="rId6"/>
    <p:sldId id="290" r:id="rId7"/>
    <p:sldId id="281" r:id="rId8"/>
    <p:sldId id="275" r:id="rId9"/>
    <p:sldId id="265" r:id="rId10"/>
    <p:sldId id="277" r:id="rId11"/>
    <p:sldId id="266" r:id="rId12"/>
    <p:sldId id="278" r:id="rId13"/>
    <p:sldId id="274" r:id="rId14"/>
    <p:sldId id="285" r:id="rId15"/>
    <p:sldId id="272" r:id="rId16"/>
    <p:sldId id="286" r:id="rId17"/>
    <p:sldId id="268" r:id="rId18"/>
    <p:sldId id="264" r:id="rId19"/>
    <p:sldId id="269" r:id="rId20"/>
    <p:sldId id="270" r:id="rId21"/>
    <p:sldId id="271" r:id="rId22"/>
    <p:sldId id="289" r:id="rId23"/>
    <p:sldId id="276" r:id="rId24"/>
    <p:sldId id="284" r:id="rId25"/>
    <p:sldId id="273" r:id="rId26"/>
    <p:sldId id="288" r:id="rId27"/>
    <p:sldId id="291" r:id="rId28"/>
  </p:sldIdLst>
  <p:sldSz cx="9144000" cy="5143500" type="screen16x9"/>
  <p:notesSz cx="6858000" cy="9144000"/>
  <p:embeddedFontLst>
    <p:embeddedFont>
      <p:font typeface="Barlow Condensed SemiBold" panose="020B0604020202020204" charset="0"/>
      <p:regular r:id="rId30"/>
      <p:bold r:id="rId31"/>
      <p:italic r:id="rId32"/>
      <p:boldItalic r:id="rId33"/>
    </p:embeddedFont>
    <p:embeddedFont>
      <p:font typeface="Arvo" panose="020B0604020202020204" charset="0"/>
      <p:regular r:id="rId34"/>
      <p:bold r:id="rId35"/>
      <p:italic r:id="rId36"/>
      <p:boldItalic r:id="rId37"/>
    </p:embeddedFont>
    <p:embeddedFont>
      <p:font typeface="Barlow Condensed Medium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84C892-8E5F-418F-AAC1-43C20A1DFD90}">
  <a:tblStyle styleId="{3584C892-8E5F-418F-AAC1-43C20A1DFD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54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55e1ed11e4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55e1ed11e4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891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55e1ed11e4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55e1ed11e4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9331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55e1ed11e4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55e1ed11e4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55e1ed11e4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55e1ed11e4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1748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55e1ed11e4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55e1ed11e4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6521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55e1ed11e4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55e1ed11e4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4490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55e1ed11e4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55e1ed11e4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1302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5d2cabac8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5d2cabac8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6406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62575" y="1545450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Barlow Condensed Medium"/>
              <a:buNone/>
              <a:defRPr sz="6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607116" y="2397713"/>
            <a:ext cx="2550204" cy="2757917"/>
            <a:chOff x="1384075" y="241450"/>
            <a:chExt cx="4822625" cy="5215425"/>
          </a:xfrm>
        </p:grpSpPr>
        <p:sp>
          <p:nvSpPr>
            <p:cNvPr id="12" name="Google Shape;12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26847" y="-280618"/>
            <a:ext cx="2865062" cy="3613974"/>
            <a:chOff x="-26858" y="-227337"/>
            <a:chExt cx="2186403" cy="2757917"/>
          </a:xfrm>
        </p:grpSpPr>
        <p:sp>
          <p:nvSpPr>
            <p:cNvPr id="57" name="Google Shape;57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CUSTOM_2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6"/>
          <p:cNvGrpSpPr/>
          <p:nvPr/>
        </p:nvGrpSpPr>
        <p:grpSpPr>
          <a:xfrm rot="10800000">
            <a:off x="11" y="4059387"/>
            <a:ext cx="2761414" cy="1094590"/>
            <a:chOff x="5543377" y="-26648"/>
            <a:chExt cx="3613943" cy="1432521"/>
          </a:xfrm>
        </p:grpSpPr>
        <p:sp>
          <p:nvSpPr>
            <p:cNvPr id="284" name="Google Shape;284;p6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6"/>
          <p:cNvSpPr txBox="1">
            <a:spLocks noGrp="1"/>
          </p:cNvSpPr>
          <p:nvPr>
            <p:ph type="ctrTitle"/>
          </p:nvPr>
        </p:nvSpPr>
        <p:spPr>
          <a:xfrm>
            <a:off x="266501" y="46845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306" name="Google Shape;306;p6"/>
          <p:cNvCxnSpPr/>
          <p:nvPr/>
        </p:nvCxnSpPr>
        <p:spPr>
          <a:xfrm>
            <a:off x="8634675" y="-1604650"/>
            <a:ext cx="0" cy="26649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CUSTOM_2_1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"/>
          <p:cNvSpPr txBox="1">
            <a:spLocks noGrp="1"/>
          </p:cNvSpPr>
          <p:nvPr>
            <p:ph type="ctrTitle"/>
          </p:nvPr>
        </p:nvSpPr>
        <p:spPr>
          <a:xfrm flipH="1">
            <a:off x="770700" y="46845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309" name="Google Shape;309;p7"/>
          <p:cNvCxnSpPr/>
          <p:nvPr/>
        </p:nvCxnSpPr>
        <p:spPr>
          <a:xfrm>
            <a:off x="498026" y="-1604650"/>
            <a:ext cx="0" cy="26649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0" name="Google Shape;310;p7"/>
          <p:cNvGrpSpPr/>
          <p:nvPr/>
        </p:nvGrpSpPr>
        <p:grpSpPr>
          <a:xfrm rot="10800000" flipH="1">
            <a:off x="6396261" y="4059387"/>
            <a:ext cx="2761414" cy="1094590"/>
            <a:chOff x="5543377" y="-26648"/>
            <a:chExt cx="3613943" cy="1432521"/>
          </a:xfrm>
        </p:grpSpPr>
        <p:sp>
          <p:nvSpPr>
            <p:cNvPr id="311" name="Google Shape;311;p7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3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vo"/>
              <a:buChar char="●"/>
              <a:defRPr sz="18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3"/>
          <p:cNvSpPr txBox="1">
            <a:spLocks noGrp="1"/>
          </p:cNvSpPr>
          <p:nvPr>
            <p:ph type="ctrTitle"/>
          </p:nvPr>
        </p:nvSpPr>
        <p:spPr>
          <a:xfrm>
            <a:off x="2362575" y="1545450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Evolve 1</a:t>
            </a:r>
            <a:r>
              <a:rPr lang="en-US" dirty="0" smtClean="0"/>
              <a:t>A </a:t>
            </a:r>
            <a:br>
              <a:rPr lang="en-US" dirty="0" smtClean="0"/>
            </a:br>
            <a:r>
              <a:rPr lang="en-US" dirty="0" smtClean="0"/>
              <a:t>1.2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689" y="101669"/>
            <a:ext cx="1109041" cy="1078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1" y="1644650"/>
            <a:ext cx="8699500" cy="1754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004" y="111539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4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1" y="1644650"/>
            <a:ext cx="8699500" cy="1754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Track 1.06 [EV_SB1_U01_p005_Ex2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48151" y="3692525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8" y="86139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933576"/>
            <a:ext cx="8610600" cy="1159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004" y="111539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46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7" y="1084262"/>
            <a:ext cx="8913813" cy="6557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7" y="1740007"/>
            <a:ext cx="8913813" cy="2076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927225" y="2676525"/>
            <a:ext cx="174625" cy="184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55800" y="2860674"/>
            <a:ext cx="174625" cy="3460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08200" y="3206749"/>
            <a:ext cx="174625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79525" y="3206749"/>
            <a:ext cx="174625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36675" y="3384550"/>
            <a:ext cx="174625" cy="3936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95512" y="3330574"/>
            <a:ext cx="174625" cy="3936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92412" y="3206749"/>
            <a:ext cx="174625" cy="5175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82987" y="2689226"/>
            <a:ext cx="174625" cy="5175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29893" y="2689226"/>
            <a:ext cx="174625" cy="5175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13646" y="3232151"/>
            <a:ext cx="174625" cy="5175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39171" y="3238500"/>
            <a:ext cx="174625" cy="5175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64176" y="2689226"/>
            <a:ext cx="182562" cy="5429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04051" y="2670175"/>
            <a:ext cx="182562" cy="5429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004" y="111539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97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7" y="1084262"/>
            <a:ext cx="8913813" cy="6557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7" y="1740007"/>
            <a:ext cx="8913813" cy="2076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004" y="111539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86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838200"/>
            <a:ext cx="8776335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114991" y="1838326"/>
            <a:ext cx="1276034" cy="2952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14991" y="2133600"/>
            <a:ext cx="1276034" cy="2952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38891" y="2428874"/>
            <a:ext cx="1276034" cy="2952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38916" y="2724148"/>
            <a:ext cx="1276034" cy="2952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29516" y="3057521"/>
            <a:ext cx="1276034" cy="2952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8" y="86139"/>
            <a:ext cx="735496" cy="715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09" y="3601190"/>
            <a:ext cx="8913813" cy="6557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1099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838200"/>
            <a:ext cx="8776335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8" y="86139"/>
            <a:ext cx="735496" cy="715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09" y="3601190"/>
            <a:ext cx="8913813" cy="6557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6558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56" y="1872322"/>
            <a:ext cx="8802688" cy="929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8" y="86139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10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373" y="99377"/>
            <a:ext cx="654627" cy="6364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43" y="1084163"/>
            <a:ext cx="8694058" cy="3146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169151" y="3125633"/>
            <a:ext cx="1771650" cy="110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77225" y="1084163"/>
            <a:ext cx="663576" cy="5224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990725"/>
            <a:ext cx="8696325" cy="1255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8" y="86139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15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8" y="86139"/>
            <a:ext cx="735496" cy="7150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19" y="1259340"/>
            <a:ext cx="8904632" cy="23970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05601" y="2322849"/>
            <a:ext cx="2305050" cy="133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2361" y="2129170"/>
            <a:ext cx="3288290" cy="152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0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884488"/>
            <a:ext cx="7517811" cy="34888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886111" y="2481011"/>
            <a:ext cx="609600" cy="189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8" y="86139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29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3" y="1735137"/>
            <a:ext cx="8751888" cy="1910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8" y="86139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18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097437"/>
            <a:ext cx="8750300" cy="1866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74320" y="3432173"/>
            <a:ext cx="4038600" cy="16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887967"/>
            <a:ext cx="8750300" cy="12127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8" y="86139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77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351488"/>
            <a:ext cx="8937523" cy="15083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339796" y="1351488"/>
            <a:ext cx="2712027" cy="1974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18809" y="1548916"/>
            <a:ext cx="3657600" cy="13109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004" y="111539"/>
            <a:ext cx="735496" cy="715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11" y="3057286"/>
            <a:ext cx="8750300" cy="12127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7029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351488"/>
            <a:ext cx="8937523" cy="15083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339796" y="1351488"/>
            <a:ext cx="2712027" cy="1974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004" y="111539"/>
            <a:ext cx="735496" cy="715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11" y="3057286"/>
            <a:ext cx="8750300" cy="12127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997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1627188"/>
            <a:ext cx="8865458" cy="14716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071333" y="1627187"/>
            <a:ext cx="3933825" cy="5540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57975" y="1994692"/>
            <a:ext cx="2251933" cy="4302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004" y="111539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53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544638"/>
            <a:ext cx="8875953" cy="1706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8" y="86139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1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8" y="86139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55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8" y="86139"/>
            <a:ext cx="735496" cy="715065"/>
          </a:xfrm>
          <a:prstGeom prst="rect">
            <a:avLst/>
          </a:prstGeom>
        </p:spPr>
      </p:pic>
      <p:pic>
        <p:nvPicPr>
          <p:cNvPr id="7" name="Track 1.04 [EV_SB1_U01_p004_Ex1A-1B)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81487" y="40259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19" y="1259340"/>
            <a:ext cx="8904632" cy="23970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05601" y="2322849"/>
            <a:ext cx="2305050" cy="133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2361" y="2129170"/>
            <a:ext cx="3288290" cy="152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3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8" y="86139"/>
            <a:ext cx="735496" cy="7150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19" y="2115272"/>
            <a:ext cx="8707782" cy="1140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8" y="86139"/>
            <a:ext cx="735496" cy="715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2345"/>
            <a:ext cx="8994681" cy="33335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38800" y="692345"/>
            <a:ext cx="3263899" cy="5395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8" y="86139"/>
            <a:ext cx="735496" cy="715065"/>
          </a:xfrm>
          <a:prstGeom prst="rect">
            <a:avLst/>
          </a:prstGeom>
        </p:spPr>
      </p:pic>
      <p:pic>
        <p:nvPicPr>
          <p:cNvPr id="7" name="Track 1.04 [EV_SB1_U01_p004_Ex1A-1B)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81487" y="4327306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62122"/>
            <a:ext cx="8994681" cy="33335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37264" y="962122"/>
            <a:ext cx="3263899" cy="5395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7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8" y="86139"/>
            <a:ext cx="735496" cy="715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19" y="1965903"/>
            <a:ext cx="8745882" cy="1172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120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633538"/>
            <a:ext cx="8782050" cy="173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004" y="111539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51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8" y="86139"/>
            <a:ext cx="735496" cy="715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50" y="1633538"/>
            <a:ext cx="8782050" cy="173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Track 1.05 [EV_SB1_U01_p005_Ex2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57675" y="3698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1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y Creative CV by slidesgo">
  <a:themeElements>
    <a:clrScheme name="Simple Light">
      <a:dk1>
        <a:srgbClr val="E9E6E1"/>
      </a:dk1>
      <a:lt1>
        <a:srgbClr val="434343"/>
      </a:lt1>
      <a:dk2>
        <a:srgbClr val="9448BC"/>
      </a:dk2>
      <a:lt2>
        <a:srgbClr val="FFB997"/>
      </a:lt2>
      <a:accent1>
        <a:srgbClr val="DB4368"/>
      </a:accent1>
      <a:accent2>
        <a:srgbClr val="F53264"/>
      </a:accent2>
      <a:accent3>
        <a:srgbClr val="361A30"/>
      </a:accent3>
      <a:accent4>
        <a:srgbClr val="FE9A39"/>
      </a:accent4>
      <a:accent5>
        <a:srgbClr val="7C2F4B"/>
      </a:accent5>
      <a:accent6>
        <a:srgbClr val="FF516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</Words>
  <Application>Microsoft Office PowerPoint</Application>
  <PresentationFormat>On-screen Show (16:9)</PresentationFormat>
  <Paragraphs>1</Paragraphs>
  <Slides>27</Slides>
  <Notes>9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Barlow Condensed SemiBold</vt:lpstr>
      <vt:lpstr>Arvo</vt:lpstr>
      <vt:lpstr>Arial</vt:lpstr>
      <vt:lpstr>Barlow Condensed Medium</vt:lpstr>
      <vt:lpstr>My Creative CV by slidesgo</vt:lpstr>
      <vt:lpstr>Evolve 1A  1.2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1A  Session 1</dc:title>
  <cp:lastModifiedBy>Admin</cp:lastModifiedBy>
  <cp:revision>23</cp:revision>
  <dcterms:modified xsi:type="dcterms:W3CDTF">2023-07-23T06:04:03Z</dcterms:modified>
</cp:coreProperties>
</file>