
<file path=[Content_Types].xml><?xml version="1.0" encoding="utf-8"?>
<Types xmlns="http://schemas.openxmlformats.org/package/2006/content-types">
  <Default Extension="png" ContentType="image/png"/>
  <Default Extension="mp3" ContentType="audio/m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7" r:id="rId1"/>
  </p:sldMasterIdLst>
  <p:notesMasterIdLst>
    <p:notesMasterId r:id="rId39"/>
  </p:notesMasterIdLst>
  <p:sldIdLst>
    <p:sldId id="256" r:id="rId2"/>
    <p:sldId id="313" r:id="rId3"/>
    <p:sldId id="320" r:id="rId4"/>
    <p:sldId id="295" r:id="rId5"/>
    <p:sldId id="294" r:id="rId6"/>
    <p:sldId id="298" r:id="rId7"/>
    <p:sldId id="321" r:id="rId8"/>
    <p:sldId id="299" r:id="rId9"/>
    <p:sldId id="296" r:id="rId10"/>
    <p:sldId id="303" r:id="rId11"/>
    <p:sldId id="297" r:id="rId12"/>
    <p:sldId id="329" r:id="rId13"/>
    <p:sldId id="314" r:id="rId14"/>
    <p:sldId id="315" r:id="rId15"/>
    <p:sldId id="300" r:id="rId16"/>
    <p:sldId id="304" r:id="rId17"/>
    <p:sldId id="301" r:id="rId18"/>
    <p:sldId id="305" r:id="rId19"/>
    <p:sldId id="302" r:id="rId20"/>
    <p:sldId id="316" r:id="rId21"/>
    <p:sldId id="307" r:id="rId22"/>
    <p:sldId id="306" r:id="rId23"/>
    <p:sldId id="308" r:id="rId24"/>
    <p:sldId id="310" r:id="rId25"/>
    <p:sldId id="317" r:id="rId26"/>
    <p:sldId id="309" r:id="rId27"/>
    <p:sldId id="318" r:id="rId28"/>
    <p:sldId id="312" r:id="rId29"/>
    <p:sldId id="319" r:id="rId30"/>
    <p:sldId id="311" r:id="rId31"/>
    <p:sldId id="326" r:id="rId32"/>
    <p:sldId id="322" r:id="rId33"/>
    <p:sldId id="323" r:id="rId34"/>
    <p:sldId id="325" r:id="rId35"/>
    <p:sldId id="327" r:id="rId36"/>
    <p:sldId id="328" r:id="rId37"/>
    <p:sldId id="330" r:id="rId38"/>
  </p:sldIdLst>
  <p:sldSz cx="9144000" cy="5143500" type="screen16x9"/>
  <p:notesSz cx="6858000" cy="9144000"/>
  <p:embeddedFontLst>
    <p:embeddedFont>
      <p:font typeface="Barlow Condensed SemiBold" panose="020B0604020202020204" charset="0"/>
      <p:regular r:id="rId40"/>
      <p:bold r:id="rId41"/>
      <p:italic r:id="rId42"/>
      <p:boldItalic r:id="rId43"/>
    </p:embeddedFont>
    <p:embeddedFont>
      <p:font typeface="Arvo" panose="020B0604020202020204" charset="0"/>
      <p:regular r:id="rId44"/>
      <p:bold r:id="rId45"/>
      <p:italic r:id="rId46"/>
      <p:boldItalic r:id="rId47"/>
    </p:embeddedFont>
    <p:embeddedFont>
      <p:font typeface="Barlow Condensed Medium" panose="020B0604020202020204" charset="0"/>
      <p:regular r:id="rId48"/>
      <p:bold r:id="rId49"/>
      <p:italic r:id="rId50"/>
      <p:boldItalic r:id="rId5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pos="2880">
          <p15:clr>
            <a:srgbClr val="A4A3A4"/>
          </p15:clr>
        </p15:guide>
        <p15:guide id="2" orient="horz" pos="16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4D489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584C892-8E5F-418F-AAC1-43C20A1DFD90}">
  <a:tblStyle styleId="{3584C892-8E5F-418F-AAC1-43C20A1DFD90}"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3" autoAdjust="0"/>
    <p:restoredTop sz="94660"/>
  </p:normalViewPr>
  <p:slideViewPr>
    <p:cSldViewPr snapToGrid="0">
      <p:cViewPr varScale="1">
        <p:scale>
          <a:sx n="56" d="100"/>
          <a:sy n="56" d="100"/>
        </p:scale>
        <p:origin x="84" y="654"/>
      </p:cViewPr>
      <p:guideLst>
        <p:guide pos="2880"/>
        <p:guide orient="horz" pos="162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3.fntdata"/><Relationship Id="rId47" Type="http://schemas.openxmlformats.org/officeDocument/2006/relationships/font" Target="fonts/font8.fntdata"/><Relationship Id="rId50" Type="http://schemas.openxmlformats.org/officeDocument/2006/relationships/font" Target="fonts/font11.fntdata"/><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font" Target="fonts/font1.fntdata"/><Relationship Id="rId45" Type="http://schemas.openxmlformats.org/officeDocument/2006/relationships/font" Target="fonts/font6.fntdata"/><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5.fntdata"/><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4.fntdata"/><Relationship Id="rId48" Type="http://schemas.openxmlformats.org/officeDocument/2006/relationships/font" Target="fonts/font9.fntdata"/><Relationship Id="rId8" Type="http://schemas.openxmlformats.org/officeDocument/2006/relationships/slide" Target="slides/slide7.xml"/><Relationship Id="rId51" Type="http://schemas.openxmlformats.org/officeDocument/2006/relationships/font" Target="fonts/font12.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7.fntdata"/><Relationship Id="rId20" Type="http://schemas.openxmlformats.org/officeDocument/2006/relationships/slide" Target="slides/slide19.xml"/><Relationship Id="rId41" Type="http://schemas.openxmlformats.org/officeDocument/2006/relationships/font" Target="fonts/font2.fntdata"/><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10.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Google Shape;34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4" name="Google Shape;34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4130705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8082761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IG TITLE OPENING" type="title">
  <p:cSld name="TITLE">
    <p:bg>
      <p:bgPr>
        <a:solidFill>
          <a:schemeClr val="dk1"/>
        </a:solidFill>
        <a:effectLst/>
      </p:bgPr>
    </p:bg>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2362575" y="1545450"/>
            <a:ext cx="44190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6000"/>
              <a:buFont typeface="Barlow Condensed Medium"/>
              <a:buNone/>
              <a:defRPr sz="6000">
                <a:latin typeface="Barlow Condensed Medium"/>
                <a:ea typeface="Barlow Condensed Medium"/>
                <a:cs typeface="Barlow Condensed Medium"/>
                <a:sym typeface="Barlow Condensed Medium"/>
              </a:defRPr>
            </a:lvl1pPr>
            <a:lvl2pPr lvl="1" algn="r">
              <a:spcBef>
                <a:spcPts val="0"/>
              </a:spcBef>
              <a:spcAft>
                <a:spcPts val="0"/>
              </a:spcAft>
              <a:buClr>
                <a:srgbClr val="0B139E"/>
              </a:buClr>
              <a:buSzPts val="5200"/>
              <a:buNone/>
              <a:defRPr sz="5200">
                <a:solidFill>
                  <a:srgbClr val="0B139E"/>
                </a:solidFill>
              </a:defRPr>
            </a:lvl2pPr>
            <a:lvl3pPr lvl="2" algn="r">
              <a:spcBef>
                <a:spcPts val="0"/>
              </a:spcBef>
              <a:spcAft>
                <a:spcPts val="0"/>
              </a:spcAft>
              <a:buClr>
                <a:srgbClr val="0B139E"/>
              </a:buClr>
              <a:buSzPts val="5200"/>
              <a:buNone/>
              <a:defRPr sz="5200">
                <a:solidFill>
                  <a:srgbClr val="0B139E"/>
                </a:solidFill>
              </a:defRPr>
            </a:lvl3pPr>
            <a:lvl4pPr lvl="3" algn="r">
              <a:spcBef>
                <a:spcPts val="0"/>
              </a:spcBef>
              <a:spcAft>
                <a:spcPts val="0"/>
              </a:spcAft>
              <a:buClr>
                <a:srgbClr val="0B139E"/>
              </a:buClr>
              <a:buSzPts val="5200"/>
              <a:buNone/>
              <a:defRPr sz="5200">
                <a:solidFill>
                  <a:srgbClr val="0B139E"/>
                </a:solidFill>
              </a:defRPr>
            </a:lvl4pPr>
            <a:lvl5pPr lvl="4" algn="r">
              <a:spcBef>
                <a:spcPts val="0"/>
              </a:spcBef>
              <a:spcAft>
                <a:spcPts val="0"/>
              </a:spcAft>
              <a:buClr>
                <a:srgbClr val="0B139E"/>
              </a:buClr>
              <a:buSzPts val="5200"/>
              <a:buNone/>
              <a:defRPr sz="5200">
                <a:solidFill>
                  <a:srgbClr val="0B139E"/>
                </a:solidFill>
              </a:defRPr>
            </a:lvl5pPr>
            <a:lvl6pPr lvl="5" algn="r">
              <a:spcBef>
                <a:spcPts val="0"/>
              </a:spcBef>
              <a:spcAft>
                <a:spcPts val="0"/>
              </a:spcAft>
              <a:buClr>
                <a:srgbClr val="0B139E"/>
              </a:buClr>
              <a:buSzPts val="5200"/>
              <a:buNone/>
              <a:defRPr sz="5200">
                <a:solidFill>
                  <a:srgbClr val="0B139E"/>
                </a:solidFill>
              </a:defRPr>
            </a:lvl6pPr>
            <a:lvl7pPr lvl="6" algn="r">
              <a:spcBef>
                <a:spcPts val="0"/>
              </a:spcBef>
              <a:spcAft>
                <a:spcPts val="0"/>
              </a:spcAft>
              <a:buClr>
                <a:srgbClr val="0B139E"/>
              </a:buClr>
              <a:buSzPts val="5200"/>
              <a:buNone/>
              <a:defRPr sz="5200">
                <a:solidFill>
                  <a:srgbClr val="0B139E"/>
                </a:solidFill>
              </a:defRPr>
            </a:lvl7pPr>
            <a:lvl8pPr lvl="7" algn="r">
              <a:spcBef>
                <a:spcPts val="0"/>
              </a:spcBef>
              <a:spcAft>
                <a:spcPts val="0"/>
              </a:spcAft>
              <a:buClr>
                <a:srgbClr val="0B139E"/>
              </a:buClr>
              <a:buSzPts val="5200"/>
              <a:buNone/>
              <a:defRPr sz="5200">
                <a:solidFill>
                  <a:srgbClr val="0B139E"/>
                </a:solidFill>
              </a:defRPr>
            </a:lvl8pPr>
            <a:lvl9pPr lvl="8" algn="r">
              <a:spcBef>
                <a:spcPts val="0"/>
              </a:spcBef>
              <a:spcAft>
                <a:spcPts val="0"/>
              </a:spcAft>
              <a:buClr>
                <a:srgbClr val="0B139E"/>
              </a:buClr>
              <a:buSzPts val="5200"/>
              <a:buNone/>
              <a:defRPr sz="5200">
                <a:solidFill>
                  <a:srgbClr val="0B139E"/>
                </a:solidFill>
              </a:defRPr>
            </a:lvl9pPr>
          </a:lstStyle>
          <a:p>
            <a:endParaRPr/>
          </a:p>
        </p:txBody>
      </p:sp>
      <p:grpSp>
        <p:nvGrpSpPr>
          <p:cNvPr id="11" name="Google Shape;11;p2"/>
          <p:cNvGrpSpPr/>
          <p:nvPr/>
        </p:nvGrpSpPr>
        <p:grpSpPr>
          <a:xfrm>
            <a:off x="6607116" y="2397713"/>
            <a:ext cx="2550204" cy="2757917"/>
            <a:chOff x="1384075" y="241450"/>
            <a:chExt cx="4822625" cy="5215425"/>
          </a:xfrm>
        </p:grpSpPr>
        <p:sp>
          <p:nvSpPr>
            <p:cNvPr id="12" name="Google Shape;12;p2"/>
            <p:cNvSpPr/>
            <p:nvPr/>
          </p:nvSpPr>
          <p:spPr>
            <a:xfrm>
              <a:off x="5518700" y="2670675"/>
              <a:ext cx="688000" cy="798950"/>
            </a:xfrm>
            <a:custGeom>
              <a:avLst/>
              <a:gdLst/>
              <a:ahLst/>
              <a:cxnLst/>
              <a:rect l="l" t="t" r="r" b="b"/>
              <a:pathLst>
                <a:path w="27520" h="31958" extrusionOk="0">
                  <a:moveTo>
                    <a:pt x="27520" y="1"/>
                  </a:moveTo>
                  <a:lnTo>
                    <a:pt x="0" y="15979"/>
                  </a:lnTo>
                  <a:lnTo>
                    <a:pt x="27520" y="31957"/>
                  </a:lnTo>
                  <a:lnTo>
                    <a:pt x="27520" y="1"/>
                  </a:lnTo>
                  <a:close/>
                </a:path>
              </a:pathLst>
            </a:custGeom>
            <a:solidFill>
              <a:schemeClr val="accent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4827375" y="3070150"/>
              <a:ext cx="691350" cy="795575"/>
            </a:xfrm>
            <a:custGeom>
              <a:avLst/>
              <a:gdLst/>
              <a:ahLst/>
              <a:cxnLst/>
              <a:rect l="l" t="t" r="r" b="b"/>
              <a:pathLst>
                <a:path w="27654" h="31823" extrusionOk="0">
                  <a:moveTo>
                    <a:pt x="27653" y="0"/>
                  </a:moveTo>
                  <a:lnTo>
                    <a:pt x="0" y="15978"/>
                  </a:lnTo>
                  <a:lnTo>
                    <a:pt x="27653" y="31823"/>
                  </a:lnTo>
                  <a:lnTo>
                    <a:pt x="27653" y="0"/>
                  </a:lnTo>
                  <a:close/>
                </a:path>
              </a:pathLst>
            </a:custGeom>
            <a:solidFill>
              <a:schemeClr val="dk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4827375" y="2670675"/>
              <a:ext cx="691350" cy="798950"/>
            </a:xfrm>
            <a:custGeom>
              <a:avLst/>
              <a:gdLst/>
              <a:ahLst/>
              <a:cxnLst/>
              <a:rect l="l" t="t" r="r" b="b"/>
              <a:pathLst>
                <a:path w="27654" h="31958" extrusionOk="0">
                  <a:moveTo>
                    <a:pt x="0" y="1"/>
                  </a:moveTo>
                  <a:lnTo>
                    <a:pt x="0" y="31957"/>
                  </a:lnTo>
                  <a:lnTo>
                    <a:pt x="27653" y="15979"/>
                  </a:lnTo>
                  <a:lnTo>
                    <a:pt x="0" y="1"/>
                  </a:ln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4827375" y="1479000"/>
              <a:ext cx="691350" cy="795600"/>
            </a:xfrm>
            <a:custGeom>
              <a:avLst/>
              <a:gdLst/>
              <a:ahLst/>
              <a:cxnLst/>
              <a:rect l="l" t="t" r="r" b="b"/>
              <a:pathLst>
                <a:path w="27654" h="31824" extrusionOk="0">
                  <a:moveTo>
                    <a:pt x="27653" y="1"/>
                  </a:moveTo>
                  <a:lnTo>
                    <a:pt x="0" y="15845"/>
                  </a:lnTo>
                  <a:lnTo>
                    <a:pt x="27653" y="31823"/>
                  </a:lnTo>
                  <a:lnTo>
                    <a:pt x="27653" y="1"/>
                  </a:lnTo>
                  <a:close/>
                </a:path>
              </a:pathLst>
            </a:custGeom>
            <a:solidFill>
              <a:schemeClr val="accent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4827375" y="1875125"/>
              <a:ext cx="691350" cy="1195050"/>
            </a:xfrm>
            <a:custGeom>
              <a:avLst/>
              <a:gdLst/>
              <a:ahLst/>
              <a:cxnLst/>
              <a:rect l="l" t="t" r="r" b="b"/>
              <a:pathLst>
                <a:path w="27654" h="47802" extrusionOk="0">
                  <a:moveTo>
                    <a:pt x="0" y="0"/>
                  </a:moveTo>
                  <a:lnTo>
                    <a:pt x="0" y="31823"/>
                  </a:lnTo>
                  <a:lnTo>
                    <a:pt x="134" y="31956"/>
                  </a:lnTo>
                  <a:lnTo>
                    <a:pt x="27653" y="47801"/>
                  </a:lnTo>
                  <a:lnTo>
                    <a:pt x="27653" y="15978"/>
                  </a:lnTo>
                  <a:lnTo>
                    <a:pt x="0" y="0"/>
                  </a:lnTo>
                  <a:close/>
                </a:path>
              </a:pathLst>
            </a:custGeom>
            <a:solidFill>
              <a:schemeClr val="accent4"/>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5518700" y="2274575"/>
              <a:ext cx="688000" cy="795600"/>
            </a:xfrm>
            <a:custGeom>
              <a:avLst/>
              <a:gdLst/>
              <a:ahLst/>
              <a:cxnLst/>
              <a:rect l="l" t="t" r="r" b="b"/>
              <a:pathLst>
                <a:path w="27520" h="31824" extrusionOk="0">
                  <a:moveTo>
                    <a:pt x="0" y="0"/>
                  </a:moveTo>
                  <a:lnTo>
                    <a:pt x="0" y="31823"/>
                  </a:lnTo>
                  <a:lnTo>
                    <a:pt x="27520" y="15978"/>
                  </a:lnTo>
                  <a:lnTo>
                    <a:pt x="0" y="0"/>
                  </a:ln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4827375" y="3865700"/>
              <a:ext cx="691350" cy="1195050"/>
            </a:xfrm>
            <a:custGeom>
              <a:avLst/>
              <a:gdLst/>
              <a:ahLst/>
              <a:cxnLst/>
              <a:rect l="l" t="t" r="r" b="b"/>
              <a:pathLst>
                <a:path w="27654" h="47802" extrusionOk="0">
                  <a:moveTo>
                    <a:pt x="27653" y="1"/>
                  </a:moveTo>
                  <a:lnTo>
                    <a:pt x="0" y="15979"/>
                  </a:lnTo>
                  <a:lnTo>
                    <a:pt x="0" y="47802"/>
                  </a:lnTo>
                  <a:lnTo>
                    <a:pt x="134" y="47802"/>
                  </a:lnTo>
                  <a:lnTo>
                    <a:pt x="27653" y="31824"/>
                  </a:lnTo>
                  <a:lnTo>
                    <a:pt x="27653" y="1"/>
                  </a:lnTo>
                  <a:close/>
                </a:path>
              </a:pathLst>
            </a:custGeom>
            <a:solidFill>
              <a:schemeClr val="l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4830700" y="4661275"/>
              <a:ext cx="688025" cy="795600"/>
            </a:xfrm>
            <a:custGeom>
              <a:avLst/>
              <a:gdLst/>
              <a:ahLst/>
              <a:cxnLst/>
              <a:rect l="l" t="t" r="r" b="b"/>
              <a:pathLst>
                <a:path w="27521" h="31824" extrusionOk="0">
                  <a:moveTo>
                    <a:pt x="27520" y="1"/>
                  </a:moveTo>
                  <a:lnTo>
                    <a:pt x="1" y="15979"/>
                  </a:lnTo>
                  <a:lnTo>
                    <a:pt x="27520" y="31823"/>
                  </a:lnTo>
                  <a:lnTo>
                    <a:pt x="27520" y="1"/>
                  </a:ln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5518700" y="3865700"/>
              <a:ext cx="688000" cy="795600"/>
            </a:xfrm>
            <a:custGeom>
              <a:avLst/>
              <a:gdLst/>
              <a:ahLst/>
              <a:cxnLst/>
              <a:rect l="l" t="t" r="r" b="b"/>
              <a:pathLst>
                <a:path w="27520" h="31824" extrusionOk="0">
                  <a:moveTo>
                    <a:pt x="0" y="1"/>
                  </a:moveTo>
                  <a:lnTo>
                    <a:pt x="0" y="31824"/>
                  </a:lnTo>
                  <a:lnTo>
                    <a:pt x="27520" y="15979"/>
                  </a:lnTo>
                  <a:lnTo>
                    <a:pt x="0" y="1"/>
                  </a:lnTo>
                  <a:close/>
                </a:path>
              </a:pathLst>
            </a:custGeom>
            <a:solidFill>
              <a:schemeClr val="accent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5518700" y="2670675"/>
              <a:ext cx="688000" cy="798950"/>
            </a:xfrm>
            <a:custGeom>
              <a:avLst/>
              <a:gdLst/>
              <a:ahLst/>
              <a:cxnLst/>
              <a:rect l="l" t="t" r="r" b="b"/>
              <a:pathLst>
                <a:path w="27520" h="31958" extrusionOk="0">
                  <a:moveTo>
                    <a:pt x="27520" y="1"/>
                  </a:moveTo>
                  <a:lnTo>
                    <a:pt x="0" y="15979"/>
                  </a:lnTo>
                  <a:lnTo>
                    <a:pt x="27520" y="31957"/>
                  </a:lnTo>
                  <a:lnTo>
                    <a:pt x="27520" y="1"/>
                  </a:lnTo>
                  <a:close/>
                </a:path>
              </a:pathLst>
            </a:custGeom>
            <a:solidFill>
              <a:schemeClr val="accent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4827375" y="3469600"/>
              <a:ext cx="691350" cy="795575"/>
            </a:xfrm>
            <a:custGeom>
              <a:avLst/>
              <a:gdLst/>
              <a:ahLst/>
              <a:cxnLst/>
              <a:rect l="l" t="t" r="r" b="b"/>
              <a:pathLst>
                <a:path w="27654" h="31823" extrusionOk="0">
                  <a:moveTo>
                    <a:pt x="0" y="0"/>
                  </a:moveTo>
                  <a:lnTo>
                    <a:pt x="0" y="31823"/>
                  </a:lnTo>
                  <a:lnTo>
                    <a:pt x="27653" y="15845"/>
                  </a:lnTo>
                  <a:lnTo>
                    <a:pt x="0" y="0"/>
                  </a:lnTo>
                  <a:close/>
                </a:path>
              </a:pathLst>
            </a:custGeom>
            <a:solidFill>
              <a:srgbClr val="00A6A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4827375" y="3070150"/>
              <a:ext cx="691350" cy="795575"/>
            </a:xfrm>
            <a:custGeom>
              <a:avLst/>
              <a:gdLst/>
              <a:ahLst/>
              <a:cxnLst/>
              <a:rect l="l" t="t" r="r" b="b"/>
              <a:pathLst>
                <a:path w="27654" h="31823" extrusionOk="0">
                  <a:moveTo>
                    <a:pt x="27653" y="0"/>
                  </a:moveTo>
                  <a:lnTo>
                    <a:pt x="0" y="15978"/>
                  </a:lnTo>
                  <a:lnTo>
                    <a:pt x="27653" y="31823"/>
                  </a:lnTo>
                  <a:lnTo>
                    <a:pt x="27653" y="0"/>
                  </a:lnTo>
                  <a:close/>
                </a:path>
              </a:pathLst>
            </a:custGeom>
            <a:solidFill>
              <a:schemeClr val="dk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4827375" y="2670675"/>
              <a:ext cx="691350" cy="798950"/>
            </a:xfrm>
            <a:custGeom>
              <a:avLst/>
              <a:gdLst/>
              <a:ahLst/>
              <a:cxnLst/>
              <a:rect l="l" t="t" r="r" b="b"/>
              <a:pathLst>
                <a:path w="27654" h="31958" extrusionOk="0">
                  <a:moveTo>
                    <a:pt x="0" y="1"/>
                  </a:moveTo>
                  <a:lnTo>
                    <a:pt x="0" y="31957"/>
                  </a:lnTo>
                  <a:lnTo>
                    <a:pt x="27653" y="15979"/>
                  </a:lnTo>
                  <a:lnTo>
                    <a:pt x="0" y="1"/>
                  </a:lnTo>
                  <a:close/>
                </a:path>
              </a:pathLst>
            </a:custGeom>
            <a:solidFill>
              <a:schemeClr val="accent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4139375" y="2670675"/>
              <a:ext cx="688025" cy="798950"/>
            </a:xfrm>
            <a:custGeom>
              <a:avLst/>
              <a:gdLst/>
              <a:ahLst/>
              <a:cxnLst/>
              <a:rect l="l" t="t" r="r" b="b"/>
              <a:pathLst>
                <a:path w="27521" h="31958" extrusionOk="0">
                  <a:moveTo>
                    <a:pt x="27520" y="1"/>
                  </a:moveTo>
                  <a:lnTo>
                    <a:pt x="1" y="15979"/>
                  </a:lnTo>
                  <a:lnTo>
                    <a:pt x="27520" y="31957"/>
                  </a:lnTo>
                  <a:lnTo>
                    <a:pt x="27520" y="1"/>
                  </a:ln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4139375" y="3070150"/>
              <a:ext cx="688025" cy="795575"/>
            </a:xfrm>
            <a:custGeom>
              <a:avLst/>
              <a:gdLst/>
              <a:ahLst/>
              <a:cxnLst/>
              <a:rect l="l" t="t" r="r" b="b"/>
              <a:pathLst>
                <a:path w="27521" h="31823" extrusionOk="0">
                  <a:moveTo>
                    <a:pt x="1" y="0"/>
                  </a:moveTo>
                  <a:lnTo>
                    <a:pt x="1" y="31823"/>
                  </a:lnTo>
                  <a:lnTo>
                    <a:pt x="27520" y="15978"/>
                  </a:lnTo>
                  <a:lnTo>
                    <a:pt x="1" y="0"/>
                  </a:ln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4827375" y="2670675"/>
              <a:ext cx="691350" cy="798950"/>
            </a:xfrm>
            <a:custGeom>
              <a:avLst/>
              <a:gdLst/>
              <a:ahLst/>
              <a:cxnLst/>
              <a:rect l="l" t="t" r="r" b="b"/>
              <a:pathLst>
                <a:path w="27654" h="31958" extrusionOk="0">
                  <a:moveTo>
                    <a:pt x="0" y="1"/>
                  </a:moveTo>
                  <a:lnTo>
                    <a:pt x="0" y="31957"/>
                  </a:lnTo>
                  <a:lnTo>
                    <a:pt x="27653" y="15979"/>
                  </a:lnTo>
                  <a:lnTo>
                    <a:pt x="0" y="1"/>
                  </a:ln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3451375" y="3070150"/>
              <a:ext cx="688025" cy="795575"/>
            </a:xfrm>
            <a:custGeom>
              <a:avLst/>
              <a:gdLst/>
              <a:ahLst/>
              <a:cxnLst/>
              <a:rect l="l" t="t" r="r" b="b"/>
              <a:pathLst>
                <a:path w="27521" h="31823" extrusionOk="0">
                  <a:moveTo>
                    <a:pt x="27521" y="0"/>
                  </a:moveTo>
                  <a:lnTo>
                    <a:pt x="1" y="15978"/>
                  </a:lnTo>
                  <a:lnTo>
                    <a:pt x="27521" y="31823"/>
                  </a:lnTo>
                  <a:lnTo>
                    <a:pt x="27521" y="0"/>
                  </a:ln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3451375" y="2670675"/>
              <a:ext cx="688025" cy="798950"/>
            </a:xfrm>
            <a:custGeom>
              <a:avLst/>
              <a:gdLst/>
              <a:ahLst/>
              <a:cxnLst/>
              <a:rect l="l" t="t" r="r" b="b"/>
              <a:pathLst>
                <a:path w="27521" h="31958" extrusionOk="0">
                  <a:moveTo>
                    <a:pt x="1" y="1"/>
                  </a:moveTo>
                  <a:lnTo>
                    <a:pt x="1" y="31957"/>
                  </a:lnTo>
                  <a:lnTo>
                    <a:pt x="27521" y="15979"/>
                  </a:lnTo>
                  <a:lnTo>
                    <a:pt x="1" y="1"/>
                  </a:lnTo>
                  <a:close/>
                </a:path>
              </a:pathLst>
            </a:custGeom>
            <a:solidFill>
              <a:schemeClr val="accent4"/>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3451375" y="1479000"/>
              <a:ext cx="688025" cy="795600"/>
            </a:xfrm>
            <a:custGeom>
              <a:avLst/>
              <a:gdLst/>
              <a:ahLst/>
              <a:cxnLst/>
              <a:rect l="l" t="t" r="r" b="b"/>
              <a:pathLst>
                <a:path w="27521" h="31824" extrusionOk="0">
                  <a:moveTo>
                    <a:pt x="27521" y="1"/>
                  </a:moveTo>
                  <a:lnTo>
                    <a:pt x="1" y="15845"/>
                  </a:lnTo>
                  <a:lnTo>
                    <a:pt x="27521" y="31823"/>
                  </a:lnTo>
                  <a:lnTo>
                    <a:pt x="27521" y="1"/>
                  </a:lnTo>
                  <a:close/>
                </a:path>
              </a:pathLst>
            </a:custGeom>
            <a:solidFill>
              <a:schemeClr val="accen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3448050" y="1878450"/>
              <a:ext cx="694675" cy="1191725"/>
            </a:xfrm>
            <a:custGeom>
              <a:avLst/>
              <a:gdLst/>
              <a:ahLst/>
              <a:cxnLst/>
              <a:rect l="l" t="t" r="r" b="b"/>
              <a:pathLst>
                <a:path w="27787" h="47669" extrusionOk="0">
                  <a:moveTo>
                    <a:pt x="1" y="1"/>
                  </a:moveTo>
                  <a:lnTo>
                    <a:pt x="134" y="31823"/>
                  </a:lnTo>
                  <a:lnTo>
                    <a:pt x="27787" y="47668"/>
                  </a:lnTo>
                  <a:lnTo>
                    <a:pt x="27654" y="15845"/>
                  </a:lnTo>
                  <a:lnTo>
                    <a:pt x="1" y="1"/>
                  </a:lnTo>
                  <a:close/>
                </a:path>
              </a:pathLst>
            </a:custGeom>
            <a:solidFill>
              <a:schemeClr val="dk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4139375" y="1878450"/>
              <a:ext cx="688025" cy="1191725"/>
            </a:xfrm>
            <a:custGeom>
              <a:avLst/>
              <a:gdLst/>
              <a:ahLst/>
              <a:cxnLst/>
              <a:rect l="l" t="t" r="r" b="b"/>
              <a:pathLst>
                <a:path w="27521" h="47669" extrusionOk="0">
                  <a:moveTo>
                    <a:pt x="27520" y="1"/>
                  </a:moveTo>
                  <a:lnTo>
                    <a:pt x="1" y="15845"/>
                  </a:lnTo>
                  <a:lnTo>
                    <a:pt x="1" y="47668"/>
                  </a:lnTo>
                  <a:lnTo>
                    <a:pt x="27520" y="31823"/>
                  </a:lnTo>
                  <a:lnTo>
                    <a:pt x="27520" y="31690"/>
                  </a:lnTo>
                  <a:lnTo>
                    <a:pt x="27520" y="1"/>
                  </a:lnTo>
                  <a:close/>
                </a:path>
              </a:pathLst>
            </a:custGeom>
            <a:solidFill>
              <a:schemeClr val="l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4382875" y="241450"/>
              <a:ext cx="201000" cy="229350"/>
            </a:xfrm>
            <a:custGeom>
              <a:avLst/>
              <a:gdLst/>
              <a:ahLst/>
              <a:cxnLst/>
              <a:rect l="l" t="t" r="r" b="b"/>
              <a:pathLst>
                <a:path w="8040" h="9174" extrusionOk="0">
                  <a:moveTo>
                    <a:pt x="8040" y="0"/>
                  </a:moveTo>
                  <a:lnTo>
                    <a:pt x="1" y="4604"/>
                  </a:lnTo>
                  <a:lnTo>
                    <a:pt x="8040" y="9174"/>
                  </a:lnTo>
                  <a:lnTo>
                    <a:pt x="8040" y="0"/>
                  </a:lnTo>
                  <a:close/>
                </a:path>
              </a:pathLst>
            </a:custGeom>
            <a:solidFill>
              <a:schemeClr val="l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4139375" y="682600"/>
              <a:ext cx="688025" cy="796425"/>
            </a:xfrm>
            <a:custGeom>
              <a:avLst/>
              <a:gdLst/>
              <a:ahLst/>
              <a:cxnLst/>
              <a:rect l="l" t="t" r="r" b="b"/>
              <a:pathLst>
                <a:path w="27521" h="31857" extrusionOk="0">
                  <a:moveTo>
                    <a:pt x="1" y="0"/>
                  </a:moveTo>
                  <a:lnTo>
                    <a:pt x="1" y="31857"/>
                  </a:lnTo>
                  <a:lnTo>
                    <a:pt x="27520" y="15845"/>
                  </a:lnTo>
                  <a:lnTo>
                    <a:pt x="1" y="0"/>
                  </a:lnTo>
                  <a:close/>
                </a:path>
              </a:pathLst>
            </a:custGeom>
            <a:solidFill>
              <a:schemeClr val="accen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3451375" y="4661275"/>
              <a:ext cx="1376025" cy="795600"/>
            </a:xfrm>
            <a:custGeom>
              <a:avLst/>
              <a:gdLst/>
              <a:ahLst/>
              <a:cxnLst/>
              <a:rect l="l" t="t" r="r" b="b"/>
              <a:pathLst>
                <a:path w="55041" h="31824" extrusionOk="0">
                  <a:moveTo>
                    <a:pt x="27521" y="1"/>
                  </a:moveTo>
                  <a:lnTo>
                    <a:pt x="1" y="15979"/>
                  </a:lnTo>
                  <a:lnTo>
                    <a:pt x="27521" y="31823"/>
                  </a:lnTo>
                  <a:lnTo>
                    <a:pt x="55040" y="15979"/>
                  </a:lnTo>
                  <a:lnTo>
                    <a:pt x="27521" y="1"/>
                  </a:lnTo>
                  <a:close/>
                </a:path>
              </a:pathLst>
            </a:custGeom>
            <a:solidFill>
              <a:schemeClr val="l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4139375" y="3865700"/>
              <a:ext cx="688025" cy="1195050"/>
            </a:xfrm>
            <a:custGeom>
              <a:avLst/>
              <a:gdLst/>
              <a:ahLst/>
              <a:cxnLst/>
              <a:rect l="l" t="t" r="r" b="b"/>
              <a:pathLst>
                <a:path w="27521" h="47802" extrusionOk="0">
                  <a:moveTo>
                    <a:pt x="1" y="1"/>
                  </a:moveTo>
                  <a:lnTo>
                    <a:pt x="1" y="31824"/>
                  </a:lnTo>
                  <a:lnTo>
                    <a:pt x="27520" y="47802"/>
                  </a:lnTo>
                  <a:lnTo>
                    <a:pt x="27520" y="15979"/>
                  </a:lnTo>
                  <a:lnTo>
                    <a:pt x="1" y="1"/>
                  </a:lnTo>
                  <a:close/>
                </a:path>
              </a:pathLst>
            </a:custGeom>
            <a:solidFill>
              <a:schemeClr val="dk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4139375" y="3469600"/>
              <a:ext cx="688025" cy="795575"/>
            </a:xfrm>
            <a:custGeom>
              <a:avLst/>
              <a:gdLst/>
              <a:ahLst/>
              <a:cxnLst/>
              <a:rect l="l" t="t" r="r" b="b"/>
              <a:pathLst>
                <a:path w="27521" h="31823" extrusionOk="0">
                  <a:moveTo>
                    <a:pt x="27520" y="0"/>
                  </a:moveTo>
                  <a:lnTo>
                    <a:pt x="1" y="15845"/>
                  </a:lnTo>
                  <a:lnTo>
                    <a:pt x="27520" y="31823"/>
                  </a:lnTo>
                  <a:lnTo>
                    <a:pt x="27520" y="0"/>
                  </a:lnTo>
                  <a:close/>
                </a:path>
              </a:pathLst>
            </a:custGeom>
            <a:solidFill>
              <a:schemeClr val="l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4827375" y="3469600"/>
              <a:ext cx="691350" cy="795575"/>
            </a:xfrm>
            <a:custGeom>
              <a:avLst/>
              <a:gdLst/>
              <a:ahLst/>
              <a:cxnLst/>
              <a:rect l="l" t="t" r="r" b="b"/>
              <a:pathLst>
                <a:path w="27654" h="31823" extrusionOk="0">
                  <a:moveTo>
                    <a:pt x="0" y="0"/>
                  </a:moveTo>
                  <a:lnTo>
                    <a:pt x="0" y="31823"/>
                  </a:lnTo>
                  <a:lnTo>
                    <a:pt x="27653" y="15845"/>
                  </a:lnTo>
                  <a:lnTo>
                    <a:pt x="0" y="0"/>
                  </a:ln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4827375" y="2670675"/>
              <a:ext cx="691350" cy="798950"/>
            </a:xfrm>
            <a:custGeom>
              <a:avLst/>
              <a:gdLst/>
              <a:ahLst/>
              <a:cxnLst/>
              <a:rect l="l" t="t" r="r" b="b"/>
              <a:pathLst>
                <a:path w="27654" h="31958" extrusionOk="0">
                  <a:moveTo>
                    <a:pt x="0" y="1"/>
                  </a:moveTo>
                  <a:lnTo>
                    <a:pt x="0" y="31957"/>
                  </a:lnTo>
                  <a:lnTo>
                    <a:pt x="27653" y="15979"/>
                  </a:lnTo>
                  <a:lnTo>
                    <a:pt x="0" y="1"/>
                  </a:lnTo>
                  <a:close/>
                </a:path>
              </a:pathLst>
            </a:custGeom>
            <a:solidFill>
              <a:schemeClr val="accent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3451375" y="3469600"/>
              <a:ext cx="688025" cy="795575"/>
            </a:xfrm>
            <a:custGeom>
              <a:avLst/>
              <a:gdLst/>
              <a:ahLst/>
              <a:cxnLst/>
              <a:rect l="l" t="t" r="r" b="b"/>
              <a:pathLst>
                <a:path w="27521" h="31823" extrusionOk="0">
                  <a:moveTo>
                    <a:pt x="1" y="0"/>
                  </a:moveTo>
                  <a:lnTo>
                    <a:pt x="1" y="31823"/>
                  </a:lnTo>
                  <a:lnTo>
                    <a:pt x="27521" y="15845"/>
                  </a:lnTo>
                  <a:lnTo>
                    <a:pt x="1" y="0"/>
                  </a:lnTo>
                  <a:close/>
                </a:path>
              </a:pathLst>
            </a:custGeom>
            <a:solidFill>
              <a:schemeClr val="accent4"/>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3451375" y="2670675"/>
              <a:ext cx="1376025" cy="1195050"/>
            </a:xfrm>
            <a:custGeom>
              <a:avLst/>
              <a:gdLst/>
              <a:ahLst/>
              <a:cxnLst/>
              <a:rect l="l" t="t" r="r" b="b"/>
              <a:pathLst>
                <a:path w="55041" h="47802" extrusionOk="0">
                  <a:moveTo>
                    <a:pt x="55040" y="1"/>
                  </a:moveTo>
                  <a:lnTo>
                    <a:pt x="27521" y="15979"/>
                  </a:lnTo>
                  <a:lnTo>
                    <a:pt x="1" y="31957"/>
                  </a:lnTo>
                  <a:lnTo>
                    <a:pt x="27521" y="47802"/>
                  </a:lnTo>
                  <a:lnTo>
                    <a:pt x="55040" y="31957"/>
                  </a:lnTo>
                  <a:lnTo>
                    <a:pt x="55040" y="1"/>
                  </a:lnTo>
                  <a:close/>
                </a:path>
              </a:pathLst>
            </a:custGeom>
            <a:solidFill>
              <a:schemeClr val="accent4"/>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2760050" y="2670675"/>
              <a:ext cx="691350" cy="798950"/>
            </a:xfrm>
            <a:custGeom>
              <a:avLst/>
              <a:gdLst/>
              <a:ahLst/>
              <a:cxnLst/>
              <a:rect l="l" t="t" r="r" b="b"/>
              <a:pathLst>
                <a:path w="27654" h="31958" extrusionOk="0">
                  <a:moveTo>
                    <a:pt x="27654" y="1"/>
                  </a:moveTo>
                  <a:lnTo>
                    <a:pt x="1" y="15979"/>
                  </a:lnTo>
                  <a:lnTo>
                    <a:pt x="27654" y="31957"/>
                  </a:lnTo>
                  <a:lnTo>
                    <a:pt x="27654" y="1"/>
                  </a:lnTo>
                  <a:close/>
                </a:path>
              </a:pathLst>
            </a:custGeom>
            <a:solidFill>
              <a:schemeClr val="accent4"/>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2760050" y="3070150"/>
              <a:ext cx="691350" cy="795575"/>
            </a:xfrm>
            <a:custGeom>
              <a:avLst/>
              <a:gdLst/>
              <a:ahLst/>
              <a:cxnLst/>
              <a:rect l="l" t="t" r="r" b="b"/>
              <a:pathLst>
                <a:path w="27654" h="31823" extrusionOk="0">
                  <a:moveTo>
                    <a:pt x="1" y="0"/>
                  </a:moveTo>
                  <a:lnTo>
                    <a:pt x="1" y="31823"/>
                  </a:lnTo>
                  <a:lnTo>
                    <a:pt x="27654" y="15978"/>
                  </a:lnTo>
                  <a:lnTo>
                    <a:pt x="1" y="0"/>
                  </a:lnTo>
                  <a:close/>
                </a:path>
              </a:pathLst>
            </a:custGeom>
            <a:solidFill>
              <a:srgbClr val="E3651D"/>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3451375" y="2670675"/>
              <a:ext cx="688025" cy="798950"/>
            </a:xfrm>
            <a:custGeom>
              <a:avLst/>
              <a:gdLst/>
              <a:ahLst/>
              <a:cxnLst/>
              <a:rect l="l" t="t" r="r" b="b"/>
              <a:pathLst>
                <a:path w="27521" h="31958" extrusionOk="0">
                  <a:moveTo>
                    <a:pt x="1" y="1"/>
                  </a:moveTo>
                  <a:lnTo>
                    <a:pt x="1" y="31957"/>
                  </a:lnTo>
                  <a:lnTo>
                    <a:pt x="27521" y="15979"/>
                  </a:lnTo>
                  <a:lnTo>
                    <a:pt x="1" y="1"/>
                  </a:lnTo>
                  <a:close/>
                </a:path>
              </a:pathLst>
            </a:custGeom>
            <a:solidFill>
              <a:schemeClr val="accent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2072075" y="1479000"/>
              <a:ext cx="688000" cy="795600"/>
            </a:xfrm>
            <a:custGeom>
              <a:avLst/>
              <a:gdLst/>
              <a:ahLst/>
              <a:cxnLst/>
              <a:rect l="l" t="t" r="r" b="b"/>
              <a:pathLst>
                <a:path w="27520" h="31824" extrusionOk="0">
                  <a:moveTo>
                    <a:pt x="27520" y="1"/>
                  </a:moveTo>
                  <a:lnTo>
                    <a:pt x="0" y="15845"/>
                  </a:lnTo>
                  <a:lnTo>
                    <a:pt x="27520" y="31823"/>
                  </a:lnTo>
                  <a:lnTo>
                    <a:pt x="27520" y="1"/>
                  </a:lnTo>
                  <a:close/>
                </a:path>
              </a:pathLst>
            </a:custGeom>
            <a:solidFill>
              <a:schemeClr val="accen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1967825" y="2486400"/>
              <a:ext cx="322750" cy="371950"/>
            </a:xfrm>
            <a:custGeom>
              <a:avLst/>
              <a:gdLst/>
              <a:ahLst/>
              <a:cxnLst/>
              <a:rect l="l" t="t" r="r" b="b"/>
              <a:pathLst>
                <a:path w="12910" h="14878" extrusionOk="0">
                  <a:moveTo>
                    <a:pt x="1" y="0"/>
                  </a:moveTo>
                  <a:lnTo>
                    <a:pt x="1" y="14877"/>
                  </a:lnTo>
                  <a:lnTo>
                    <a:pt x="12910" y="7505"/>
                  </a:lnTo>
                  <a:lnTo>
                    <a:pt x="134" y="0"/>
                  </a:ln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2065400" y="1412275"/>
              <a:ext cx="218500" cy="254375"/>
            </a:xfrm>
            <a:custGeom>
              <a:avLst/>
              <a:gdLst/>
              <a:ahLst/>
              <a:cxnLst/>
              <a:rect l="l" t="t" r="r" b="b"/>
              <a:pathLst>
                <a:path w="8740" h="10175" extrusionOk="0">
                  <a:moveTo>
                    <a:pt x="0" y="1"/>
                  </a:moveTo>
                  <a:lnTo>
                    <a:pt x="0" y="10175"/>
                  </a:lnTo>
                  <a:lnTo>
                    <a:pt x="8740" y="5005"/>
                  </a:lnTo>
                  <a:lnTo>
                    <a:pt x="0" y="1"/>
                  </a:lnTo>
                  <a:close/>
                </a:path>
              </a:pathLst>
            </a:custGeom>
            <a:solidFill>
              <a:schemeClr val="accen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2760050" y="1878450"/>
              <a:ext cx="691350" cy="1191725"/>
            </a:xfrm>
            <a:custGeom>
              <a:avLst/>
              <a:gdLst/>
              <a:ahLst/>
              <a:cxnLst/>
              <a:rect l="l" t="t" r="r" b="b"/>
              <a:pathLst>
                <a:path w="27654" h="47669" extrusionOk="0">
                  <a:moveTo>
                    <a:pt x="27654" y="1"/>
                  </a:moveTo>
                  <a:lnTo>
                    <a:pt x="1" y="15845"/>
                  </a:lnTo>
                  <a:lnTo>
                    <a:pt x="1" y="47668"/>
                  </a:lnTo>
                  <a:lnTo>
                    <a:pt x="27521" y="31823"/>
                  </a:lnTo>
                  <a:lnTo>
                    <a:pt x="27654" y="31690"/>
                  </a:lnTo>
                  <a:lnTo>
                    <a:pt x="27654" y="1"/>
                  </a:ln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2760050" y="1479000"/>
              <a:ext cx="691350" cy="795600"/>
            </a:xfrm>
            <a:custGeom>
              <a:avLst/>
              <a:gdLst/>
              <a:ahLst/>
              <a:cxnLst/>
              <a:rect l="l" t="t" r="r" b="b"/>
              <a:pathLst>
                <a:path w="27654" h="31824" extrusionOk="0">
                  <a:moveTo>
                    <a:pt x="1" y="1"/>
                  </a:moveTo>
                  <a:lnTo>
                    <a:pt x="1" y="31823"/>
                  </a:lnTo>
                  <a:lnTo>
                    <a:pt x="27654" y="15979"/>
                  </a:lnTo>
                  <a:lnTo>
                    <a:pt x="27654" y="15845"/>
                  </a:lnTo>
                  <a:lnTo>
                    <a:pt x="1" y="1"/>
                  </a:lnTo>
                  <a:close/>
                </a:path>
              </a:pathLst>
            </a:custGeom>
            <a:solidFill>
              <a:schemeClr val="accent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a:off x="2072075" y="3865700"/>
              <a:ext cx="688000" cy="795600"/>
            </a:xfrm>
            <a:custGeom>
              <a:avLst/>
              <a:gdLst/>
              <a:ahLst/>
              <a:cxnLst/>
              <a:rect l="l" t="t" r="r" b="b"/>
              <a:pathLst>
                <a:path w="27520" h="31824" extrusionOk="0">
                  <a:moveTo>
                    <a:pt x="27520" y="1"/>
                  </a:moveTo>
                  <a:lnTo>
                    <a:pt x="0" y="15979"/>
                  </a:lnTo>
                  <a:lnTo>
                    <a:pt x="27520" y="31824"/>
                  </a:lnTo>
                  <a:lnTo>
                    <a:pt x="27520" y="1"/>
                  </a:ln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a:off x="1384075" y="4661275"/>
              <a:ext cx="688025" cy="795600"/>
            </a:xfrm>
            <a:custGeom>
              <a:avLst/>
              <a:gdLst/>
              <a:ahLst/>
              <a:cxnLst/>
              <a:rect l="l" t="t" r="r" b="b"/>
              <a:pathLst>
                <a:path w="27521" h="31824" extrusionOk="0">
                  <a:moveTo>
                    <a:pt x="1" y="1"/>
                  </a:moveTo>
                  <a:lnTo>
                    <a:pt x="1" y="31823"/>
                  </a:lnTo>
                  <a:lnTo>
                    <a:pt x="27520" y="15979"/>
                  </a:lnTo>
                  <a:lnTo>
                    <a:pt x="1" y="1"/>
                  </a:lnTo>
                  <a:close/>
                </a:path>
              </a:pathLst>
            </a:custGeom>
            <a:solidFill>
              <a:schemeClr val="accent4"/>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a:off x="2760050" y="3865700"/>
              <a:ext cx="691350" cy="1591175"/>
            </a:xfrm>
            <a:custGeom>
              <a:avLst/>
              <a:gdLst/>
              <a:ahLst/>
              <a:cxnLst/>
              <a:rect l="l" t="t" r="r" b="b"/>
              <a:pathLst>
                <a:path w="27654" h="63647" extrusionOk="0">
                  <a:moveTo>
                    <a:pt x="1" y="1"/>
                  </a:moveTo>
                  <a:lnTo>
                    <a:pt x="1" y="31824"/>
                  </a:lnTo>
                  <a:lnTo>
                    <a:pt x="1" y="63646"/>
                  </a:lnTo>
                  <a:lnTo>
                    <a:pt x="27521" y="47802"/>
                  </a:lnTo>
                  <a:lnTo>
                    <a:pt x="27654" y="47802"/>
                  </a:lnTo>
                  <a:lnTo>
                    <a:pt x="27654" y="15979"/>
                  </a:lnTo>
                  <a:lnTo>
                    <a:pt x="1" y="1"/>
                  </a:lnTo>
                  <a:close/>
                </a:path>
              </a:pathLst>
            </a:custGeom>
            <a:solidFill>
              <a:schemeClr val="accent4"/>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2"/>
            <p:cNvSpPr/>
            <p:nvPr/>
          </p:nvSpPr>
          <p:spPr>
            <a:xfrm>
              <a:off x="2760050" y="3469600"/>
              <a:ext cx="691350" cy="795575"/>
            </a:xfrm>
            <a:custGeom>
              <a:avLst/>
              <a:gdLst/>
              <a:ahLst/>
              <a:cxnLst/>
              <a:rect l="l" t="t" r="r" b="b"/>
              <a:pathLst>
                <a:path w="27654" h="31823" extrusionOk="0">
                  <a:moveTo>
                    <a:pt x="27654" y="0"/>
                  </a:moveTo>
                  <a:lnTo>
                    <a:pt x="1" y="15845"/>
                  </a:lnTo>
                  <a:lnTo>
                    <a:pt x="27654" y="31823"/>
                  </a:lnTo>
                  <a:lnTo>
                    <a:pt x="27654" y="0"/>
                  </a:ln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a:off x="3448050" y="3469600"/>
              <a:ext cx="691350" cy="1591150"/>
            </a:xfrm>
            <a:custGeom>
              <a:avLst/>
              <a:gdLst/>
              <a:ahLst/>
              <a:cxnLst/>
              <a:rect l="l" t="t" r="r" b="b"/>
              <a:pathLst>
                <a:path w="27654" h="63646" extrusionOk="0">
                  <a:moveTo>
                    <a:pt x="134" y="0"/>
                  </a:moveTo>
                  <a:lnTo>
                    <a:pt x="1" y="31823"/>
                  </a:lnTo>
                  <a:lnTo>
                    <a:pt x="134" y="31823"/>
                  </a:lnTo>
                  <a:lnTo>
                    <a:pt x="134" y="63646"/>
                  </a:lnTo>
                  <a:lnTo>
                    <a:pt x="27654" y="47668"/>
                  </a:lnTo>
                  <a:lnTo>
                    <a:pt x="27654" y="15845"/>
                  </a:lnTo>
                  <a:lnTo>
                    <a:pt x="134" y="0"/>
                  </a:ln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a:off x="2760050" y="2670675"/>
              <a:ext cx="1379350" cy="1195050"/>
            </a:xfrm>
            <a:custGeom>
              <a:avLst/>
              <a:gdLst/>
              <a:ahLst/>
              <a:cxnLst/>
              <a:rect l="l" t="t" r="r" b="b"/>
              <a:pathLst>
                <a:path w="55174" h="47802" extrusionOk="0">
                  <a:moveTo>
                    <a:pt x="27654" y="1"/>
                  </a:moveTo>
                  <a:lnTo>
                    <a:pt x="1" y="15979"/>
                  </a:lnTo>
                  <a:lnTo>
                    <a:pt x="1" y="47802"/>
                  </a:lnTo>
                  <a:lnTo>
                    <a:pt x="27654" y="31957"/>
                  </a:lnTo>
                  <a:lnTo>
                    <a:pt x="55174" y="15979"/>
                  </a:lnTo>
                  <a:lnTo>
                    <a:pt x="27654" y="1"/>
                  </a:lnTo>
                  <a:close/>
                </a:path>
              </a:pathLst>
            </a:custGeom>
            <a:solidFill>
              <a:schemeClr val="accent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6" name="Google Shape;56;p2"/>
          <p:cNvGrpSpPr/>
          <p:nvPr/>
        </p:nvGrpSpPr>
        <p:grpSpPr>
          <a:xfrm>
            <a:off x="-26847" y="-280618"/>
            <a:ext cx="2865062" cy="3613974"/>
            <a:chOff x="-26858" y="-227337"/>
            <a:chExt cx="2186403" cy="2757917"/>
          </a:xfrm>
        </p:grpSpPr>
        <p:sp>
          <p:nvSpPr>
            <p:cNvPr id="57" name="Google Shape;57;p2"/>
            <p:cNvSpPr/>
            <p:nvPr/>
          </p:nvSpPr>
          <p:spPr>
            <a:xfrm rot="10800000">
              <a:off x="-26858" y="614063"/>
              <a:ext cx="365586" cy="420700"/>
            </a:xfrm>
            <a:custGeom>
              <a:avLst/>
              <a:gdLst/>
              <a:ahLst/>
              <a:cxnLst/>
              <a:rect l="l" t="t" r="r" b="b"/>
              <a:pathLst>
                <a:path w="27654" h="31823" extrusionOk="0">
                  <a:moveTo>
                    <a:pt x="27653" y="0"/>
                  </a:moveTo>
                  <a:lnTo>
                    <a:pt x="0" y="15978"/>
                  </a:lnTo>
                  <a:lnTo>
                    <a:pt x="27653" y="31823"/>
                  </a:lnTo>
                  <a:lnTo>
                    <a:pt x="27653" y="0"/>
                  </a:lnTo>
                  <a:close/>
                </a:path>
              </a:pathLst>
            </a:custGeom>
            <a:solidFill>
              <a:schemeClr val="dk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
            <p:cNvSpPr/>
            <p:nvPr/>
          </p:nvSpPr>
          <p:spPr>
            <a:xfrm rot="10800000">
              <a:off x="-26858" y="823521"/>
              <a:ext cx="365586" cy="422485"/>
            </a:xfrm>
            <a:custGeom>
              <a:avLst/>
              <a:gdLst/>
              <a:ahLst/>
              <a:cxnLst/>
              <a:rect l="l" t="t" r="r" b="b"/>
              <a:pathLst>
                <a:path w="27654" h="31958" extrusionOk="0">
                  <a:moveTo>
                    <a:pt x="0" y="1"/>
                  </a:moveTo>
                  <a:lnTo>
                    <a:pt x="0" y="31957"/>
                  </a:lnTo>
                  <a:lnTo>
                    <a:pt x="27653" y="15979"/>
                  </a:lnTo>
                  <a:lnTo>
                    <a:pt x="0" y="1"/>
                  </a:ln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2"/>
            <p:cNvSpPr/>
            <p:nvPr/>
          </p:nvSpPr>
          <p:spPr>
            <a:xfrm rot="10800000">
              <a:off x="-26858" y="1455450"/>
              <a:ext cx="365586" cy="420713"/>
            </a:xfrm>
            <a:custGeom>
              <a:avLst/>
              <a:gdLst/>
              <a:ahLst/>
              <a:cxnLst/>
              <a:rect l="l" t="t" r="r" b="b"/>
              <a:pathLst>
                <a:path w="27654" h="31824" extrusionOk="0">
                  <a:moveTo>
                    <a:pt x="27653" y="1"/>
                  </a:moveTo>
                  <a:lnTo>
                    <a:pt x="0" y="15845"/>
                  </a:lnTo>
                  <a:lnTo>
                    <a:pt x="27653" y="31823"/>
                  </a:lnTo>
                  <a:lnTo>
                    <a:pt x="27653" y="1"/>
                  </a:lnTo>
                  <a:close/>
                </a:path>
              </a:pathLst>
            </a:custGeom>
            <a:solidFill>
              <a:schemeClr val="accent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2"/>
            <p:cNvSpPr/>
            <p:nvPr/>
          </p:nvSpPr>
          <p:spPr>
            <a:xfrm rot="10800000">
              <a:off x="-26858" y="1034750"/>
              <a:ext cx="365586" cy="631942"/>
            </a:xfrm>
            <a:custGeom>
              <a:avLst/>
              <a:gdLst/>
              <a:ahLst/>
              <a:cxnLst/>
              <a:rect l="l" t="t" r="r" b="b"/>
              <a:pathLst>
                <a:path w="27654" h="47802" extrusionOk="0">
                  <a:moveTo>
                    <a:pt x="0" y="0"/>
                  </a:moveTo>
                  <a:lnTo>
                    <a:pt x="0" y="31823"/>
                  </a:lnTo>
                  <a:lnTo>
                    <a:pt x="134" y="31956"/>
                  </a:lnTo>
                  <a:lnTo>
                    <a:pt x="27653" y="47801"/>
                  </a:lnTo>
                  <a:lnTo>
                    <a:pt x="27653" y="15978"/>
                  </a:lnTo>
                  <a:lnTo>
                    <a:pt x="0" y="0"/>
                  </a:lnTo>
                  <a:close/>
                </a:path>
              </a:pathLst>
            </a:custGeom>
            <a:solidFill>
              <a:schemeClr val="accent4"/>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rot="10800000">
              <a:off x="-26858" y="-17866"/>
              <a:ext cx="365586" cy="631942"/>
            </a:xfrm>
            <a:custGeom>
              <a:avLst/>
              <a:gdLst/>
              <a:ahLst/>
              <a:cxnLst/>
              <a:rect l="l" t="t" r="r" b="b"/>
              <a:pathLst>
                <a:path w="27654" h="47802" extrusionOk="0">
                  <a:moveTo>
                    <a:pt x="27653" y="1"/>
                  </a:moveTo>
                  <a:lnTo>
                    <a:pt x="0" y="15979"/>
                  </a:lnTo>
                  <a:lnTo>
                    <a:pt x="0" y="47802"/>
                  </a:lnTo>
                  <a:lnTo>
                    <a:pt x="134" y="47802"/>
                  </a:lnTo>
                  <a:lnTo>
                    <a:pt x="27653" y="31824"/>
                  </a:lnTo>
                  <a:lnTo>
                    <a:pt x="27653" y="1"/>
                  </a:lnTo>
                  <a:close/>
                </a:path>
              </a:pathLst>
            </a:custGeom>
            <a:solidFill>
              <a:schemeClr val="l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
            <p:cNvSpPr/>
            <p:nvPr/>
          </p:nvSpPr>
          <p:spPr>
            <a:xfrm rot="10800000">
              <a:off x="-26858" y="-227337"/>
              <a:ext cx="363828" cy="420713"/>
            </a:xfrm>
            <a:custGeom>
              <a:avLst/>
              <a:gdLst/>
              <a:ahLst/>
              <a:cxnLst/>
              <a:rect l="l" t="t" r="r" b="b"/>
              <a:pathLst>
                <a:path w="27521" h="31824" extrusionOk="0">
                  <a:moveTo>
                    <a:pt x="27520" y="1"/>
                  </a:moveTo>
                  <a:lnTo>
                    <a:pt x="1" y="15979"/>
                  </a:lnTo>
                  <a:lnTo>
                    <a:pt x="27520" y="31823"/>
                  </a:lnTo>
                  <a:lnTo>
                    <a:pt x="27520" y="1"/>
                  </a:ln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2"/>
            <p:cNvSpPr/>
            <p:nvPr/>
          </p:nvSpPr>
          <p:spPr>
            <a:xfrm rot="10800000">
              <a:off x="-26858" y="402834"/>
              <a:ext cx="365586" cy="420700"/>
            </a:xfrm>
            <a:custGeom>
              <a:avLst/>
              <a:gdLst/>
              <a:ahLst/>
              <a:cxnLst/>
              <a:rect l="l" t="t" r="r" b="b"/>
              <a:pathLst>
                <a:path w="27654" h="31823" extrusionOk="0">
                  <a:moveTo>
                    <a:pt x="0" y="0"/>
                  </a:moveTo>
                  <a:lnTo>
                    <a:pt x="0" y="31823"/>
                  </a:lnTo>
                  <a:lnTo>
                    <a:pt x="27653" y="15845"/>
                  </a:lnTo>
                  <a:lnTo>
                    <a:pt x="0" y="0"/>
                  </a:lnTo>
                  <a:close/>
                </a:path>
              </a:pathLst>
            </a:custGeom>
            <a:solidFill>
              <a:srgbClr val="00A6A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2"/>
            <p:cNvSpPr/>
            <p:nvPr/>
          </p:nvSpPr>
          <p:spPr>
            <a:xfrm rot="10800000">
              <a:off x="-26858" y="614063"/>
              <a:ext cx="365586" cy="420700"/>
            </a:xfrm>
            <a:custGeom>
              <a:avLst/>
              <a:gdLst/>
              <a:ahLst/>
              <a:cxnLst/>
              <a:rect l="l" t="t" r="r" b="b"/>
              <a:pathLst>
                <a:path w="27654" h="31823" extrusionOk="0">
                  <a:moveTo>
                    <a:pt x="27653" y="0"/>
                  </a:moveTo>
                  <a:lnTo>
                    <a:pt x="0" y="15978"/>
                  </a:lnTo>
                  <a:lnTo>
                    <a:pt x="27653" y="31823"/>
                  </a:lnTo>
                  <a:lnTo>
                    <a:pt x="27653" y="0"/>
                  </a:lnTo>
                  <a:close/>
                </a:path>
              </a:pathLst>
            </a:custGeom>
            <a:solidFill>
              <a:schemeClr val="dk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2"/>
            <p:cNvSpPr/>
            <p:nvPr/>
          </p:nvSpPr>
          <p:spPr>
            <a:xfrm rot="10800000">
              <a:off x="-26858" y="823521"/>
              <a:ext cx="365586" cy="422485"/>
            </a:xfrm>
            <a:custGeom>
              <a:avLst/>
              <a:gdLst/>
              <a:ahLst/>
              <a:cxnLst/>
              <a:rect l="l" t="t" r="r" b="b"/>
              <a:pathLst>
                <a:path w="27654" h="31958" extrusionOk="0">
                  <a:moveTo>
                    <a:pt x="0" y="1"/>
                  </a:moveTo>
                  <a:lnTo>
                    <a:pt x="0" y="31957"/>
                  </a:lnTo>
                  <a:lnTo>
                    <a:pt x="27653" y="15979"/>
                  </a:lnTo>
                  <a:lnTo>
                    <a:pt x="0" y="1"/>
                  </a:lnTo>
                  <a:close/>
                </a:path>
              </a:pathLst>
            </a:custGeom>
            <a:solidFill>
              <a:schemeClr val="accent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2"/>
            <p:cNvSpPr/>
            <p:nvPr/>
          </p:nvSpPr>
          <p:spPr>
            <a:xfrm rot="10800000">
              <a:off x="338715" y="823521"/>
              <a:ext cx="363828" cy="422485"/>
            </a:xfrm>
            <a:custGeom>
              <a:avLst/>
              <a:gdLst/>
              <a:ahLst/>
              <a:cxnLst/>
              <a:rect l="l" t="t" r="r" b="b"/>
              <a:pathLst>
                <a:path w="27521" h="31958" extrusionOk="0">
                  <a:moveTo>
                    <a:pt x="27520" y="1"/>
                  </a:moveTo>
                  <a:lnTo>
                    <a:pt x="1" y="15979"/>
                  </a:lnTo>
                  <a:lnTo>
                    <a:pt x="27520" y="31957"/>
                  </a:lnTo>
                  <a:lnTo>
                    <a:pt x="27520" y="1"/>
                  </a:ln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2"/>
            <p:cNvSpPr/>
            <p:nvPr/>
          </p:nvSpPr>
          <p:spPr>
            <a:xfrm rot="10800000">
              <a:off x="338715" y="614063"/>
              <a:ext cx="363828" cy="420700"/>
            </a:xfrm>
            <a:custGeom>
              <a:avLst/>
              <a:gdLst/>
              <a:ahLst/>
              <a:cxnLst/>
              <a:rect l="l" t="t" r="r" b="b"/>
              <a:pathLst>
                <a:path w="27521" h="31823" extrusionOk="0">
                  <a:moveTo>
                    <a:pt x="1" y="0"/>
                  </a:moveTo>
                  <a:lnTo>
                    <a:pt x="1" y="31823"/>
                  </a:lnTo>
                  <a:lnTo>
                    <a:pt x="27520" y="15978"/>
                  </a:lnTo>
                  <a:lnTo>
                    <a:pt x="1" y="0"/>
                  </a:ln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2"/>
            <p:cNvSpPr/>
            <p:nvPr/>
          </p:nvSpPr>
          <p:spPr>
            <a:xfrm rot="10800000">
              <a:off x="-26858" y="823521"/>
              <a:ext cx="365586" cy="422485"/>
            </a:xfrm>
            <a:custGeom>
              <a:avLst/>
              <a:gdLst/>
              <a:ahLst/>
              <a:cxnLst/>
              <a:rect l="l" t="t" r="r" b="b"/>
              <a:pathLst>
                <a:path w="27654" h="31958" extrusionOk="0">
                  <a:moveTo>
                    <a:pt x="0" y="1"/>
                  </a:moveTo>
                  <a:lnTo>
                    <a:pt x="0" y="31957"/>
                  </a:lnTo>
                  <a:lnTo>
                    <a:pt x="27653" y="15979"/>
                  </a:lnTo>
                  <a:lnTo>
                    <a:pt x="0" y="1"/>
                  </a:ln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2"/>
            <p:cNvSpPr/>
            <p:nvPr/>
          </p:nvSpPr>
          <p:spPr>
            <a:xfrm rot="10800000">
              <a:off x="702529" y="614063"/>
              <a:ext cx="363828" cy="420700"/>
            </a:xfrm>
            <a:custGeom>
              <a:avLst/>
              <a:gdLst/>
              <a:ahLst/>
              <a:cxnLst/>
              <a:rect l="l" t="t" r="r" b="b"/>
              <a:pathLst>
                <a:path w="27521" h="31823" extrusionOk="0">
                  <a:moveTo>
                    <a:pt x="27521" y="0"/>
                  </a:moveTo>
                  <a:lnTo>
                    <a:pt x="1" y="15978"/>
                  </a:lnTo>
                  <a:lnTo>
                    <a:pt x="27521" y="31823"/>
                  </a:lnTo>
                  <a:lnTo>
                    <a:pt x="27521" y="0"/>
                  </a:ln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2"/>
            <p:cNvSpPr/>
            <p:nvPr/>
          </p:nvSpPr>
          <p:spPr>
            <a:xfrm rot="10800000">
              <a:off x="702529" y="823521"/>
              <a:ext cx="363828" cy="422485"/>
            </a:xfrm>
            <a:custGeom>
              <a:avLst/>
              <a:gdLst/>
              <a:ahLst/>
              <a:cxnLst/>
              <a:rect l="l" t="t" r="r" b="b"/>
              <a:pathLst>
                <a:path w="27521" h="31958" extrusionOk="0">
                  <a:moveTo>
                    <a:pt x="1" y="1"/>
                  </a:moveTo>
                  <a:lnTo>
                    <a:pt x="1" y="31957"/>
                  </a:lnTo>
                  <a:lnTo>
                    <a:pt x="27521" y="15979"/>
                  </a:lnTo>
                  <a:lnTo>
                    <a:pt x="1" y="1"/>
                  </a:lnTo>
                  <a:close/>
                </a:path>
              </a:pathLst>
            </a:custGeom>
            <a:solidFill>
              <a:schemeClr val="accent4"/>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2"/>
            <p:cNvSpPr/>
            <p:nvPr/>
          </p:nvSpPr>
          <p:spPr>
            <a:xfrm rot="10800000">
              <a:off x="702529" y="1455450"/>
              <a:ext cx="363828" cy="420713"/>
            </a:xfrm>
            <a:custGeom>
              <a:avLst/>
              <a:gdLst/>
              <a:ahLst/>
              <a:cxnLst/>
              <a:rect l="l" t="t" r="r" b="b"/>
              <a:pathLst>
                <a:path w="27521" h="31824" extrusionOk="0">
                  <a:moveTo>
                    <a:pt x="27521" y="1"/>
                  </a:moveTo>
                  <a:lnTo>
                    <a:pt x="1" y="15845"/>
                  </a:lnTo>
                  <a:lnTo>
                    <a:pt x="27521" y="31823"/>
                  </a:lnTo>
                  <a:lnTo>
                    <a:pt x="27521" y="1"/>
                  </a:lnTo>
                  <a:close/>
                </a:path>
              </a:pathLst>
            </a:custGeom>
            <a:solidFill>
              <a:schemeClr val="accen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2"/>
            <p:cNvSpPr/>
            <p:nvPr/>
          </p:nvSpPr>
          <p:spPr>
            <a:xfrm rot="10800000">
              <a:off x="700771" y="1034750"/>
              <a:ext cx="367344" cy="630184"/>
            </a:xfrm>
            <a:custGeom>
              <a:avLst/>
              <a:gdLst/>
              <a:ahLst/>
              <a:cxnLst/>
              <a:rect l="l" t="t" r="r" b="b"/>
              <a:pathLst>
                <a:path w="27787" h="47669" extrusionOk="0">
                  <a:moveTo>
                    <a:pt x="1" y="1"/>
                  </a:moveTo>
                  <a:lnTo>
                    <a:pt x="134" y="31823"/>
                  </a:lnTo>
                  <a:lnTo>
                    <a:pt x="27787" y="47668"/>
                  </a:lnTo>
                  <a:lnTo>
                    <a:pt x="27654" y="15845"/>
                  </a:lnTo>
                  <a:lnTo>
                    <a:pt x="1" y="1"/>
                  </a:lnTo>
                  <a:close/>
                </a:path>
              </a:pathLst>
            </a:custGeom>
            <a:solidFill>
              <a:schemeClr val="dk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2"/>
            <p:cNvSpPr/>
            <p:nvPr/>
          </p:nvSpPr>
          <p:spPr>
            <a:xfrm rot="10800000">
              <a:off x="338715" y="1034750"/>
              <a:ext cx="363828" cy="630184"/>
            </a:xfrm>
            <a:custGeom>
              <a:avLst/>
              <a:gdLst/>
              <a:ahLst/>
              <a:cxnLst/>
              <a:rect l="l" t="t" r="r" b="b"/>
              <a:pathLst>
                <a:path w="27521" h="47669" extrusionOk="0">
                  <a:moveTo>
                    <a:pt x="27520" y="1"/>
                  </a:moveTo>
                  <a:lnTo>
                    <a:pt x="1" y="15845"/>
                  </a:lnTo>
                  <a:lnTo>
                    <a:pt x="1" y="47668"/>
                  </a:lnTo>
                  <a:lnTo>
                    <a:pt x="27520" y="31823"/>
                  </a:lnTo>
                  <a:lnTo>
                    <a:pt x="27520" y="31690"/>
                  </a:lnTo>
                  <a:lnTo>
                    <a:pt x="27520" y="1"/>
                  </a:lnTo>
                  <a:close/>
                </a:path>
              </a:pathLst>
            </a:custGeom>
            <a:solidFill>
              <a:schemeClr val="l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2"/>
            <p:cNvSpPr/>
            <p:nvPr/>
          </p:nvSpPr>
          <p:spPr>
            <a:xfrm rot="10800000">
              <a:off x="467491" y="2409300"/>
              <a:ext cx="106289" cy="121280"/>
            </a:xfrm>
            <a:custGeom>
              <a:avLst/>
              <a:gdLst/>
              <a:ahLst/>
              <a:cxnLst/>
              <a:rect l="l" t="t" r="r" b="b"/>
              <a:pathLst>
                <a:path w="8040" h="9174" extrusionOk="0">
                  <a:moveTo>
                    <a:pt x="8040" y="0"/>
                  </a:moveTo>
                  <a:lnTo>
                    <a:pt x="1" y="4604"/>
                  </a:lnTo>
                  <a:lnTo>
                    <a:pt x="8040" y="9174"/>
                  </a:lnTo>
                  <a:lnTo>
                    <a:pt x="8040" y="0"/>
                  </a:lnTo>
                  <a:close/>
                </a:path>
              </a:pathLst>
            </a:custGeom>
            <a:solidFill>
              <a:schemeClr val="l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2"/>
            <p:cNvSpPr/>
            <p:nvPr/>
          </p:nvSpPr>
          <p:spPr>
            <a:xfrm rot="10800000">
              <a:off x="338715" y="1876150"/>
              <a:ext cx="363828" cy="421150"/>
            </a:xfrm>
            <a:custGeom>
              <a:avLst/>
              <a:gdLst/>
              <a:ahLst/>
              <a:cxnLst/>
              <a:rect l="l" t="t" r="r" b="b"/>
              <a:pathLst>
                <a:path w="27521" h="31857" extrusionOk="0">
                  <a:moveTo>
                    <a:pt x="1" y="0"/>
                  </a:moveTo>
                  <a:lnTo>
                    <a:pt x="1" y="31857"/>
                  </a:lnTo>
                  <a:lnTo>
                    <a:pt x="27520" y="15845"/>
                  </a:lnTo>
                  <a:lnTo>
                    <a:pt x="1" y="0"/>
                  </a:lnTo>
                  <a:close/>
                </a:path>
              </a:pathLst>
            </a:custGeom>
            <a:solidFill>
              <a:schemeClr val="accen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2"/>
            <p:cNvSpPr/>
            <p:nvPr/>
          </p:nvSpPr>
          <p:spPr>
            <a:xfrm rot="10800000">
              <a:off x="338715" y="-227337"/>
              <a:ext cx="727642" cy="420713"/>
            </a:xfrm>
            <a:custGeom>
              <a:avLst/>
              <a:gdLst/>
              <a:ahLst/>
              <a:cxnLst/>
              <a:rect l="l" t="t" r="r" b="b"/>
              <a:pathLst>
                <a:path w="55041" h="31824" extrusionOk="0">
                  <a:moveTo>
                    <a:pt x="27521" y="1"/>
                  </a:moveTo>
                  <a:lnTo>
                    <a:pt x="1" y="15979"/>
                  </a:lnTo>
                  <a:lnTo>
                    <a:pt x="27521" y="31823"/>
                  </a:lnTo>
                  <a:lnTo>
                    <a:pt x="55040" y="15979"/>
                  </a:lnTo>
                  <a:lnTo>
                    <a:pt x="27521" y="1"/>
                  </a:lnTo>
                  <a:close/>
                </a:path>
              </a:pathLst>
            </a:custGeom>
            <a:solidFill>
              <a:schemeClr val="l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2"/>
            <p:cNvSpPr/>
            <p:nvPr/>
          </p:nvSpPr>
          <p:spPr>
            <a:xfrm rot="10800000">
              <a:off x="338715" y="-17866"/>
              <a:ext cx="363828" cy="631942"/>
            </a:xfrm>
            <a:custGeom>
              <a:avLst/>
              <a:gdLst/>
              <a:ahLst/>
              <a:cxnLst/>
              <a:rect l="l" t="t" r="r" b="b"/>
              <a:pathLst>
                <a:path w="27521" h="47802" extrusionOk="0">
                  <a:moveTo>
                    <a:pt x="1" y="1"/>
                  </a:moveTo>
                  <a:lnTo>
                    <a:pt x="1" y="31824"/>
                  </a:lnTo>
                  <a:lnTo>
                    <a:pt x="27520" y="47802"/>
                  </a:lnTo>
                  <a:lnTo>
                    <a:pt x="27520" y="15979"/>
                  </a:lnTo>
                  <a:lnTo>
                    <a:pt x="1" y="1"/>
                  </a:lnTo>
                  <a:close/>
                </a:path>
              </a:pathLst>
            </a:custGeom>
            <a:solidFill>
              <a:schemeClr val="dk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2"/>
            <p:cNvSpPr/>
            <p:nvPr/>
          </p:nvSpPr>
          <p:spPr>
            <a:xfrm rot="10800000">
              <a:off x="338715" y="402834"/>
              <a:ext cx="363828" cy="420700"/>
            </a:xfrm>
            <a:custGeom>
              <a:avLst/>
              <a:gdLst/>
              <a:ahLst/>
              <a:cxnLst/>
              <a:rect l="l" t="t" r="r" b="b"/>
              <a:pathLst>
                <a:path w="27521" h="31823" extrusionOk="0">
                  <a:moveTo>
                    <a:pt x="27520" y="0"/>
                  </a:moveTo>
                  <a:lnTo>
                    <a:pt x="1" y="15845"/>
                  </a:lnTo>
                  <a:lnTo>
                    <a:pt x="27520" y="31823"/>
                  </a:lnTo>
                  <a:lnTo>
                    <a:pt x="27520" y="0"/>
                  </a:lnTo>
                  <a:close/>
                </a:path>
              </a:pathLst>
            </a:custGeom>
            <a:solidFill>
              <a:schemeClr val="l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2"/>
            <p:cNvSpPr/>
            <p:nvPr/>
          </p:nvSpPr>
          <p:spPr>
            <a:xfrm rot="10800000">
              <a:off x="-26858" y="402834"/>
              <a:ext cx="365586" cy="420700"/>
            </a:xfrm>
            <a:custGeom>
              <a:avLst/>
              <a:gdLst/>
              <a:ahLst/>
              <a:cxnLst/>
              <a:rect l="l" t="t" r="r" b="b"/>
              <a:pathLst>
                <a:path w="27654" h="31823" extrusionOk="0">
                  <a:moveTo>
                    <a:pt x="0" y="0"/>
                  </a:moveTo>
                  <a:lnTo>
                    <a:pt x="0" y="31823"/>
                  </a:lnTo>
                  <a:lnTo>
                    <a:pt x="27653" y="15845"/>
                  </a:lnTo>
                  <a:lnTo>
                    <a:pt x="0" y="0"/>
                  </a:ln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2"/>
            <p:cNvSpPr/>
            <p:nvPr/>
          </p:nvSpPr>
          <p:spPr>
            <a:xfrm rot="10800000">
              <a:off x="-26858" y="823521"/>
              <a:ext cx="365586" cy="422485"/>
            </a:xfrm>
            <a:custGeom>
              <a:avLst/>
              <a:gdLst/>
              <a:ahLst/>
              <a:cxnLst/>
              <a:rect l="l" t="t" r="r" b="b"/>
              <a:pathLst>
                <a:path w="27654" h="31958" extrusionOk="0">
                  <a:moveTo>
                    <a:pt x="0" y="1"/>
                  </a:moveTo>
                  <a:lnTo>
                    <a:pt x="0" y="31957"/>
                  </a:lnTo>
                  <a:lnTo>
                    <a:pt x="27653" y="15979"/>
                  </a:lnTo>
                  <a:lnTo>
                    <a:pt x="0" y="1"/>
                  </a:lnTo>
                  <a:close/>
                </a:path>
              </a:pathLst>
            </a:custGeom>
            <a:solidFill>
              <a:schemeClr val="accent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2"/>
            <p:cNvSpPr/>
            <p:nvPr/>
          </p:nvSpPr>
          <p:spPr>
            <a:xfrm rot="10800000">
              <a:off x="702529" y="402834"/>
              <a:ext cx="363828" cy="420700"/>
            </a:xfrm>
            <a:custGeom>
              <a:avLst/>
              <a:gdLst/>
              <a:ahLst/>
              <a:cxnLst/>
              <a:rect l="l" t="t" r="r" b="b"/>
              <a:pathLst>
                <a:path w="27521" h="31823" extrusionOk="0">
                  <a:moveTo>
                    <a:pt x="1" y="0"/>
                  </a:moveTo>
                  <a:lnTo>
                    <a:pt x="1" y="31823"/>
                  </a:lnTo>
                  <a:lnTo>
                    <a:pt x="27521" y="15845"/>
                  </a:lnTo>
                  <a:lnTo>
                    <a:pt x="1" y="0"/>
                  </a:lnTo>
                  <a:close/>
                </a:path>
              </a:pathLst>
            </a:custGeom>
            <a:solidFill>
              <a:schemeClr val="accent4"/>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2"/>
            <p:cNvSpPr/>
            <p:nvPr/>
          </p:nvSpPr>
          <p:spPr>
            <a:xfrm rot="10800000">
              <a:off x="338715" y="614063"/>
              <a:ext cx="727642" cy="631942"/>
            </a:xfrm>
            <a:custGeom>
              <a:avLst/>
              <a:gdLst/>
              <a:ahLst/>
              <a:cxnLst/>
              <a:rect l="l" t="t" r="r" b="b"/>
              <a:pathLst>
                <a:path w="55041" h="47802" extrusionOk="0">
                  <a:moveTo>
                    <a:pt x="55040" y="1"/>
                  </a:moveTo>
                  <a:lnTo>
                    <a:pt x="27521" y="15979"/>
                  </a:lnTo>
                  <a:lnTo>
                    <a:pt x="1" y="31957"/>
                  </a:lnTo>
                  <a:lnTo>
                    <a:pt x="27521" y="47802"/>
                  </a:lnTo>
                  <a:lnTo>
                    <a:pt x="55040" y="31957"/>
                  </a:lnTo>
                  <a:lnTo>
                    <a:pt x="55040" y="1"/>
                  </a:lnTo>
                  <a:close/>
                </a:path>
              </a:pathLst>
            </a:custGeom>
            <a:solidFill>
              <a:schemeClr val="accent4"/>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2"/>
            <p:cNvSpPr/>
            <p:nvPr/>
          </p:nvSpPr>
          <p:spPr>
            <a:xfrm rot="10800000">
              <a:off x="1066343" y="823521"/>
              <a:ext cx="365586" cy="422485"/>
            </a:xfrm>
            <a:custGeom>
              <a:avLst/>
              <a:gdLst/>
              <a:ahLst/>
              <a:cxnLst/>
              <a:rect l="l" t="t" r="r" b="b"/>
              <a:pathLst>
                <a:path w="27654" h="31958" extrusionOk="0">
                  <a:moveTo>
                    <a:pt x="27654" y="1"/>
                  </a:moveTo>
                  <a:lnTo>
                    <a:pt x="1" y="15979"/>
                  </a:lnTo>
                  <a:lnTo>
                    <a:pt x="27654" y="31957"/>
                  </a:lnTo>
                  <a:lnTo>
                    <a:pt x="27654" y="1"/>
                  </a:lnTo>
                  <a:close/>
                </a:path>
              </a:pathLst>
            </a:custGeom>
            <a:solidFill>
              <a:schemeClr val="accent4"/>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2"/>
            <p:cNvSpPr/>
            <p:nvPr/>
          </p:nvSpPr>
          <p:spPr>
            <a:xfrm rot="10800000">
              <a:off x="1066343" y="614063"/>
              <a:ext cx="365586" cy="420700"/>
            </a:xfrm>
            <a:custGeom>
              <a:avLst/>
              <a:gdLst/>
              <a:ahLst/>
              <a:cxnLst/>
              <a:rect l="l" t="t" r="r" b="b"/>
              <a:pathLst>
                <a:path w="27654" h="31823" extrusionOk="0">
                  <a:moveTo>
                    <a:pt x="1" y="0"/>
                  </a:moveTo>
                  <a:lnTo>
                    <a:pt x="1" y="31823"/>
                  </a:lnTo>
                  <a:lnTo>
                    <a:pt x="27654" y="15978"/>
                  </a:lnTo>
                  <a:lnTo>
                    <a:pt x="1" y="0"/>
                  </a:lnTo>
                  <a:close/>
                </a:path>
              </a:pathLst>
            </a:custGeom>
            <a:solidFill>
              <a:srgbClr val="E3651D"/>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2"/>
            <p:cNvSpPr/>
            <p:nvPr/>
          </p:nvSpPr>
          <p:spPr>
            <a:xfrm rot="10800000">
              <a:off x="702529" y="823521"/>
              <a:ext cx="363828" cy="422485"/>
            </a:xfrm>
            <a:custGeom>
              <a:avLst/>
              <a:gdLst/>
              <a:ahLst/>
              <a:cxnLst/>
              <a:rect l="l" t="t" r="r" b="b"/>
              <a:pathLst>
                <a:path w="27521" h="31958" extrusionOk="0">
                  <a:moveTo>
                    <a:pt x="1" y="1"/>
                  </a:moveTo>
                  <a:lnTo>
                    <a:pt x="1" y="31957"/>
                  </a:lnTo>
                  <a:lnTo>
                    <a:pt x="27521" y="15979"/>
                  </a:lnTo>
                  <a:lnTo>
                    <a:pt x="1" y="1"/>
                  </a:lnTo>
                  <a:close/>
                </a:path>
              </a:pathLst>
            </a:custGeom>
            <a:solidFill>
              <a:schemeClr val="accent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2"/>
            <p:cNvSpPr/>
            <p:nvPr/>
          </p:nvSpPr>
          <p:spPr>
            <a:xfrm rot="10800000">
              <a:off x="1431916" y="1455450"/>
              <a:ext cx="363814" cy="420713"/>
            </a:xfrm>
            <a:custGeom>
              <a:avLst/>
              <a:gdLst/>
              <a:ahLst/>
              <a:cxnLst/>
              <a:rect l="l" t="t" r="r" b="b"/>
              <a:pathLst>
                <a:path w="27520" h="31824" extrusionOk="0">
                  <a:moveTo>
                    <a:pt x="27520" y="1"/>
                  </a:moveTo>
                  <a:lnTo>
                    <a:pt x="0" y="15845"/>
                  </a:lnTo>
                  <a:lnTo>
                    <a:pt x="27520" y="31823"/>
                  </a:lnTo>
                  <a:lnTo>
                    <a:pt x="27520" y="1"/>
                  </a:lnTo>
                  <a:close/>
                </a:path>
              </a:pathLst>
            </a:custGeom>
            <a:solidFill>
              <a:schemeClr val="accen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2"/>
            <p:cNvSpPr/>
            <p:nvPr/>
          </p:nvSpPr>
          <p:spPr>
            <a:xfrm rot="10800000">
              <a:off x="1680188" y="1146763"/>
              <a:ext cx="170670" cy="196687"/>
            </a:xfrm>
            <a:custGeom>
              <a:avLst/>
              <a:gdLst/>
              <a:ahLst/>
              <a:cxnLst/>
              <a:rect l="l" t="t" r="r" b="b"/>
              <a:pathLst>
                <a:path w="12910" h="14878" extrusionOk="0">
                  <a:moveTo>
                    <a:pt x="1" y="0"/>
                  </a:moveTo>
                  <a:lnTo>
                    <a:pt x="1" y="14877"/>
                  </a:lnTo>
                  <a:lnTo>
                    <a:pt x="12910" y="7505"/>
                  </a:lnTo>
                  <a:lnTo>
                    <a:pt x="134" y="0"/>
                  </a:ln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2"/>
            <p:cNvSpPr/>
            <p:nvPr/>
          </p:nvSpPr>
          <p:spPr>
            <a:xfrm rot="10800000">
              <a:off x="1683717" y="1776934"/>
              <a:ext cx="115543" cy="134514"/>
            </a:xfrm>
            <a:custGeom>
              <a:avLst/>
              <a:gdLst/>
              <a:ahLst/>
              <a:cxnLst/>
              <a:rect l="l" t="t" r="r" b="b"/>
              <a:pathLst>
                <a:path w="8740" h="10175" extrusionOk="0">
                  <a:moveTo>
                    <a:pt x="0" y="1"/>
                  </a:moveTo>
                  <a:lnTo>
                    <a:pt x="0" y="10175"/>
                  </a:lnTo>
                  <a:lnTo>
                    <a:pt x="8740" y="5005"/>
                  </a:lnTo>
                  <a:lnTo>
                    <a:pt x="0" y="1"/>
                  </a:lnTo>
                  <a:close/>
                </a:path>
              </a:pathLst>
            </a:custGeom>
            <a:solidFill>
              <a:schemeClr val="accen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2"/>
            <p:cNvSpPr/>
            <p:nvPr/>
          </p:nvSpPr>
          <p:spPr>
            <a:xfrm rot="10800000">
              <a:off x="1066343" y="1034750"/>
              <a:ext cx="365586" cy="630184"/>
            </a:xfrm>
            <a:custGeom>
              <a:avLst/>
              <a:gdLst/>
              <a:ahLst/>
              <a:cxnLst/>
              <a:rect l="l" t="t" r="r" b="b"/>
              <a:pathLst>
                <a:path w="27654" h="47669" extrusionOk="0">
                  <a:moveTo>
                    <a:pt x="27654" y="1"/>
                  </a:moveTo>
                  <a:lnTo>
                    <a:pt x="1" y="15845"/>
                  </a:lnTo>
                  <a:lnTo>
                    <a:pt x="1" y="47668"/>
                  </a:lnTo>
                  <a:lnTo>
                    <a:pt x="27521" y="31823"/>
                  </a:lnTo>
                  <a:lnTo>
                    <a:pt x="27654" y="31690"/>
                  </a:lnTo>
                  <a:lnTo>
                    <a:pt x="27654" y="1"/>
                  </a:ln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2"/>
            <p:cNvSpPr/>
            <p:nvPr/>
          </p:nvSpPr>
          <p:spPr>
            <a:xfrm rot="10800000">
              <a:off x="1066343" y="1455450"/>
              <a:ext cx="365586" cy="420713"/>
            </a:xfrm>
            <a:custGeom>
              <a:avLst/>
              <a:gdLst/>
              <a:ahLst/>
              <a:cxnLst/>
              <a:rect l="l" t="t" r="r" b="b"/>
              <a:pathLst>
                <a:path w="27654" h="31824" extrusionOk="0">
                  <a:moveTo>
                    <a:pt x="1" y="1"/>
                  </a:moveTo>
                  <a:lnTo>
                    <a:pt x="1" y="31823"/>
                  </a:lnTo>
                  <a:lnTo>
                    <a:pt x="27654" y="15979"/>
                  </a:lnTo>
                  <a:lnTo>
                    <a:pt x="27654" y="15845"/>
                  </a:lnTo>
                  <a:lnTo>
                    <a:pt x="1" y="1"/>
                  </a:lnTo>
                  <a:close/>
                </a:path>
              </a:pathLst>
            </a:custGeom>
            <a:solidFill>
              <a:schemeClr val="accent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2"/>
            <p:cNvSpPr/>
            <p:nvPr/>
          </p:nvSpPr>
          <p:spPr>
            <a:xfrm rot="10800000">
              <a:off x="1431916" y="193363"/>
              <a:ext cx="363814" cy="420713"/>
            </a:xfrm>
            <a:custGeom>
              <a:avLst/>
              <a:gdLst/>
              <a:ahLst/>
              <a:cxnLst/>
              <a:rect l="l" t="t" r="r" b="b"/>
              <a:pathLst>
                <a:path w="27520" h="31824" extrusionOk="0">
                  <a:moveTo>
                    <a:pt x="27520" y="1"/>
                  </a:moveTo>
                  <a:lnTo>
                    <a:pt x="0" y="15979"/>
                  </a:lnTo>
                  <a:lnTo>
                    <a:pt x="27520" y="31824"/>
                  </a:lnTo>
                  <a:lnTo>
                    <a:pt x="27520" y="1"/>
                  </a:ln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2"/>
            <p:cNvSpPr/>
            <p:nvPr/>
          </p:nvSpPr>
          <p:spPr>
            <a:xfrm rot="10800000">
              <a:off x="1795717" y="-227337"/>
              <a:ext cx="363828" cy="420713"/>
            </a:xfrm>
            <a:custGeom>
              <a:avLst/>
              <a:gdLst/>
              <a:ahLst/>
              <a:cxnLst/>
              <a:rect l="l" t="t" r="r" b="b"/>
              <a:pathLst>
                <a:path w="27521" h="31824" extrusionOk="0">
                  <a:moveTo>
                    <a:pt x="1" y="1"/>
                  </a:moveTo>
                  <a:lnTo>
                    <a:pt x="1" y="31823"/>
                  </a:lnTo>
                  <a:lnTo>
                    <a:pt x="27520" y="15979"/>
                  </a:lnTo>
                  <a:lnTo>
                    <a:pt x="1" y="1"/>
                  </a:lnTo>
                  <a:close/>
                </a:path>
              </a:pathLst>
            </a:custGeom>
            <a:solidFill>
              <a:schemeClr val="accent4"/>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2"/>
            <p:cNvSpPr/>
            <p:nvPr/>
          </p:nvSpPr>
          <p:spPr>
            <a:xfrm rot="10800000">
              <a:off x="1066343" y="-227337"/>
              <a:ext cx="365586" cy="841413"/>
            </a:xfrm>
            <a:custGeom>
              <a:avLst/>
              <a:gdLst/>
              <a:ahLst/>
              <a:cxnLst/>
              <a:rect l="l" t="t" r="r" b="b"/>
              <a:pathLst>
                <a:path w="27654" h="63647" extrusionOk="0">
                  <a:moveTo>
                    <a:pt x="1" y="1"/>
                  </a:moveTo>
                  <a:lnTo>
                    <a:pt x="1" y="31824"/>
                  </a:lnTo>
                  <a:lnTo>
                    <a:pt x="1" y="63646"/>
                  </a:lnTo>
                  <a:lnTo>
                    <a:pt x="27521" y="47802"/>
                  </a:lnTo>
                  <a:lnTo>
                    <a:pt x="27654" y="47802"/>
                  </a:lnTo>
                  <a:lnTo>
                    <a:pt x="27654" y="15979"/>
                  </a:lnTo>
                  <a:lnTo>
                    <a:pt x="1" y="1"/>
                  </a:lnTo>
                  <a:close/>
                </a:path>
              </a:pathLst>
            </a:custGeom>
            <a:solidFill>
              <a:schemeClr val="accent4"/>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2"/>
            <p:cNvSpPr/>
            <p:nvPr/>
          </p:nvSpPr>
          <p:spPr>
            <a:xfrm rot="10800000">
              <a:off x="1066343" y="402834"/>
              <a:ext cx="365586" cy="420700"/>
            </a:xfrm>
            <a:custGeom>
              <a:avLst/>
              <a:gdLst/>
              <a:ahLst/>
              <a:cxnLst/>
              <a:rect l="l" t="t" r="r" b="b"/>
              <a:pathLst>
                <a:path w="27654" h="31823" extrusionOk="0">
                  <a:moveTo>
                    <a:pt x="27654" y="0"/>
                  </a:moveTo>
                  <a:lnTo>
                    <a:pt x="1" y="15845"/>
                  </a:lnTo>
                  <a:lnTo>
                    <a:pt x="27654" y="31823"/>
                  </a:lnTo>
                  <a:lnTo>
                    <a:pt x="27654" y="0"/>
                  </a:ln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2"/>
            <p:cNvSpPr/>
            <p:nvPr/>
          </p:nvSpPr>
          <p:spPr>
            <a:xfrm rot="10800000">
              <a:off x="702529" y="-17866"/>
              <a:ext cx="365586" cy="841400"/>
            </a:xfrm>
            <a:custGeom>
              <a:avLst/>
              <a:gdLst/>
              <a:ahLst/>
              <a:cxnLst/>
              <a:rect l="l" t="t" r="r" b="b"/>
              <a:pathLst>
                <a:path w="27654" h="63646" extrusionOk="0">
                  <a:moveTo>
                    <a:pt x="134" y="0"/>
                  </a:moveTo>
                  <a:lnTo>
                    <a:pt x="1" y="31823"/>
                  </a:lnTo>
                  <a:lnTo>
                    <a:pt x="134" y="31823"/>
                  </a:lnTo>
                  <a:lnTo>
                    <a:pt x="134" y="63646"/>
                  </a:lnTo>
                  <a:lnTo>
                    <a:pt x="27654" y="47668"/>
                  </a:lnTo>
                  <a:lnTo>
                    <a:pt x="27654" y="15845"/>
                  </a:lnTo>
                  <a:lnTo>
                    <a:pt x="134" y="0"/>
                  </a:ln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2"/>
            <p:cNvSpPr/>
            <p:nvPr/>
          </p:nvSpPr>
          <p:spPr>
            <a:xfrm rot="10800000">
              <a:off x="702529" y="614063"/>
              <a:ext cx="729400" cy="631942"/>
            </a:xfrm>
            <a:custGeom>
              <a:avLst/>
              <a:gdLst/>
              <a:ahLst/>
              <a:cxnLst/>
              <a:rect l="l" t="t" r="r" b="b"/>
              <a:pathLst>
                <a:path w="55174" h="47802" extrusionOk="0">
                  <a:moveTo>
                    <a:pt x="27654" y="1"/>
                  </a:moveTo>
                  <a:lnTo>
                    <a:pt x="1" y="15979"/>
                  </a:lnTo>
                  <a:lnTo>
                    <a:pt x="1" y="47802"/>
                  </a:lnTo>
                  <a:lnTo>
                    <a:pt x="27654" y="31957"/>
                  </a:lnTo>
                  <a:lnTo>
                    <a:pt x="55174" y="15979"/>
                  </a:lnTo>
                  <a:lnTo>
                    <a:pt x="27654" y="1"/>
                  </a:lnTo>
                  <a:close/>
                </a:path>
              </a:pathLst>
            </a:custGeom>
            <a:solidFill>
              <a:schemeClr val="accent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DESIGN 1">
  <p:cSld name="CUSTOM_2">
    <p:spTree>
      <p:nvGrpSpPr>
        <p:cNvPr id="1" name="Shape 282"/>
        <p:cNvGrpSpPr/>
        <p:nvPr/>
      </p:nvGrpSpPr>
      <p:grpSpPr>
        <a:xfrm>
          <a:off x="0" y="0"/>
          <a:ext cx="0" cy="0"/>
          <a:chOff x="0" y="0"/>
          <a:chExt cx="0" cy="0"/>
        </a:xfrm>
      </p:grpSpPr>
      <p:grpSp>
        <p:nvGrpSpPr>
          <p:cNvPr id="283" name="Google Shape;283;p6"/>
          <p:cNvGrpSpPr/>
          <p:nvPr/>
        </p:nvGrpSpPr>
        <p:grpSpPr>
          <a:xfrm rot="10800000">
            <a:off x="11" y="4059387"/>
            <a:ext cx="2761414" cy="1094590"/>
            <a:chOff x="5543377" y="-26648"/>
            <a:chExt cx="3613943" cy="1432521"/>
          </a:xfrm>
        </p:grpSpPr>
        <p:sp>
          <p:nvSpPr>
            <p:cNvPr id="284" name="Google Shape;284;p6"/>
            <p:cNvSpPr/>
            <p:nvPr/>
          </p:nvSpPr>
          <p:spPr>
            <a:xfrm rot="-5400000">
              <a:off x="7539604" y="-62757"/>
              <a:ext cx="479036" cy="551254"/>
            </a:xfrm>
            <a:custGeom>
              <a:avLst/>
              <a:gdLst/>
              <a:ahLst/>
              <a:cxnLst/>
              <a:rect l="l" t="t" r="r" b="b"/>
              <a:pathLst>
                <a:path w="27654" h="31823" extrusionOk="0">
                  <a:moveTo>
                    <a:pt x="27653" y="0"/>
                  </a:moveTo>
                  <a:lnTo>
                    <a:pt x="0" y="15978"/>
                  </a:lnTo>
                  <a:lnTo>
                    <a:pt x="27653" y="31823"/>
                  </a:lnTo>
                  <a:lnTo>
                    <a:pt x="27653" y="0"/>
                  </a:lnTo>
                  <a:close/>
                </a:path>
              </a:pathLst>
            </a:custGeom>
            <a:solidFill>
              <a:schemeClr val="dk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6"/>
            <p:cNvSpPr/>
            <p:nvPr/>
          </p:nvSpPr>
          <p:spPr>
            <a:xfrm rot="-5400000">
              <a:off x="7263962" y="-63926"/>
              <a:ext cx="479036" cy="553592"/>
            </a:xfrm>
            <a:custGeom>
              <a:avLst/>
              <a:gdLst/>
              <a:ahLst/>
              <a:cxnLst/>
              <a:rect l="l" t="t" r="r" b="b"/>
              <a:pathLst>
                <a:path w="27654" h="31958" extrusionOk="0">
                  <a:moveTo>
                    <a:pt x="0" y="1"/>
                  </a:moveTo>
                  <a:lnTo>
                    <a:pt x="0" y="31957"/>
                  </a:lnTo>
                  <a:lnTo>
                    <a:pt x="27653" y="15979"/>
                  </a:lnTo>
                  <a:lnTo>
                    <a:pt x="0" y="1"/>
                  </a:ln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6"/>
            <p:cNvSpPr/>
            <p:nvPr/>
          </p:nvSpPr>
          <p:spPr>
            <a:xfrm rot="-5400000">
              <a:off x="6437042" y="-62766"/>
              <a:ext cx="479036" cy="551271"/>
            </a:xfrm>
            <a:custGeom>
              <a:avLst/>
              <a:gdLst/>
              <a:ahLst/>
              <a:cxnLst/>
              <a:rect l="l" t="t" r="r" b="b"/>
              <a:pathLst>
                <a:path w="27654" h="31824" extrusionOk="0">
                  <a:moveTo>
                    <a:pt x="27653" y="1"/>
                  </a:moveTo>
                  <a:lnTo>
                    <a:pt x="0" y="15845"/>
                  </a:lnTo>
                  <a:lnTo>
                    <a:pt x="27653" y="31823"/>
                  </a:lnTo>
                  <a:lnTo>
                    <a:pt x="27653" y="1"/>
                  </a:lnTo>
                  <a:close/>
                </a:path>
              </a:pathLst>
            </a:custGeom>
            <a:solidFill>
              <a:schemeClr val="accent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6"/>
            <p:cNvSpPr/>
            <p:nvPr/>
          </p:nvSpPr>
          <p:spPr>
            <a:xfrm rot="-5400000">
              <a:off x="6849922" y="-201155"/>
              <a:ext cx="479036" cy="828050"/>
            </a:xfrm>
            <a:custGeom>
              <a:avLst/>
              <a:gdLst/>
              <a:ahLst/>
              <a:cxnLst/>
              <a:rect l="l" t="t" r="r" b="b"/>
              <a:pathLst>
                <a:path w="27654" h="47802" extrusionOk="0">
                  <a:moveTo>
                    <a:pt x="0" y="0"/>
                  </a:moveTo>
                  <a:lnTo>
                    <a:pt x="0" y="31823"/>
                  </a:lnTo>
                  <a:lnTo>
                    <a:pt x="134" y="31956"/>
                  </a:lnTo>
                  <a:lnTo>
                    <a:pt x="27653" y="47801"/>
                  </a:lnTo>
                  <a:lnTo>
                    <a:pt x="27653" y="15978"/>
                  </a:lnTo>
                  <a:lnTo>
                    <a:pt x="0" y="0"/>
                  </a:lnTo>
                  <a:close/>
                </a:path>
              </a:pathLst>
            </a:custGeom>
            <a:solidFill>
              <a:schemeClr val="accent4"/>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6"/>
            <p:cNvSpPr/>
            <p:nvPr/>
          </p:nvSpPr>
          <p:spPr>
            <a:xfrm rot="-5400000">
              <a:off x="8229270" y="-201155"/>
              <a:ext cx="479036" cy="828050"/>
            </a:xfrm>
            <a:custGeom>
              <a:avLst/>
              <a:gdLst/>
              <a:ahLst/>
              <a:cxnLst/>
              <a:rect l="l" t="t" r="r" b="b"/>
              <a:pathLst>
                <a:path w="27654" h="47802" extrusionOk="0">
                  <a:moveTo>
                    <a:pt x="27653" y="1"/>
                  </a:moveTo>
                  <a:lnTo>
                    <a:pt x="0" y="15979"/>
                  </a:lnTo>
                  <a:lnTo>
                    <a:pt x="0" y="47802"/>
                  </a:lnTo>
                  <a:lnTo>
                    <a:pt x="134" y="47802"/>
                  </a:lnTo>
                  <a:lnTo>
                    <a:pt x="27653" y="31824"/>
                  </a:lnTo>
                  <a:lnTo>
                    <a:pt x="27653" y="1"/>
                  </a:lnTo>
                  <a:close/>
                </a:path>
              </a:pathLst>
            </a:custGeom>
            <a:solidFill>
              <a:schemeClr val="l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6"/>
            <p:cNvSpPr/>
            <p:nvPr/>
          </p:nvSpPr>
          <p:spPr>
            <a:xfrm rot="-5400000">
              <a:off x="8643318" y="-63918"/>
              <a:ext cx="476733" cy="551271"/>
            </a:xfrm>
            <a:custGeom>
              <a:avLst/>
              <a:gdLst/>
              <a:ahLst/>
              <a:cxnLst/>
              <a:rect l="l" t="t" r="r" b="b"/>
              <a:pathLst>
                <a:path w="27521" h="31824" extrusionOk="0">
                  <a:moveTo>
                    <a:pt x="27520" y="1"/>
                  </a:moveTo>
                  <a:lnTo>
                    <a:pt x="1" y="15979"/>
                  </a:lnTo>
                  <a:lnTo>
                    <a:pt x="27520" y="31823"/>
                  </a:lnTo>
                  <a:lnTo>
                    <a:pt x="27520" y="1"/>
                  </a:ln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6"/>
            <p:cNvSpPr/>
            <p:nvPr/>
          </p:nvSpPr>
          <p:spPr>
            <a:xfrm rot="-5400000">
              <a:off x="7816399" y="-62757"/>
              <a:ext cx="479036" cy="551254"/>
            </a:xfrm>
            <a:custGeom>
              <a:avLst/>
              <a:gdLst/>
              <a:ahLst/>
              <a:cxnLst/>
              <a:rect l="l" t="t" r="r" b="b"/>
              <a:pathLst>
                <a:path w="27654" h="31823" extrusionOk="0">
                  <a:moveTo>
                    <a:pt x="0" y="0"/>
                  </a:moveTo>
                  <a:lnTo>
                    <a:pt x="0" y="31823"/>
                  </a:lnTo>
                  <a:lnTo>
                    <a:pt x="27653" y="15845"/>
                  </a:lnTo>
                  <a:lnTo>
                    <a:pt x="0" y="0"/>
                  </a:lnTo>
                  <a:close/>
                </a:path>
              </a:pathLst>
            </a:custGeom>
            <a:solidFill>
              <a:srgbClr val="00A6A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6"/>
            <p:cNvSpPr/>
            <p:nvPr/>
          </p:nvSpPr>
          <p:spPr>
            <a:xfrm rot="-5400000">
              <a:off x="7539604" y="-62757"/>
              <a:ext cx="479036" cy="551254"/>
            </a:xfrm>
            <a:custGeom>
              <a:avLst/>
              <a:gdLst/>
              <a:ahLst/>
              <a:cxnLst/>
              <a:rect l="l" t="t" r="r" b="b"/>
              <a:pathLst>
                <a:path w="27654" h="31823" extrusionOk="0">
                  <a:moveTo>
                    <a:pt x="27653" y="0"/>
                  </a:moveTo>
                  <a:lnTo>
                    <a:pt x="0" y="15978"/>
                  </a:lnTo>
                  <a:lnTo>
                    <a:pt x="27653" y="31823"/>
                  </a:lnTo>
                  <a:lnTo>
                    <a:pt x="27653" y="0"/>
                  </a:lnTo>
                  <a:close/>
                </a:path>
              </a:pathLst>
            </a:custGeom>
            <a:solidFill>
              <a:schemeClr val="dk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6"/>
            <p:cNvSpPr/>
            <p:nvPr/>
          </p:nvSpPr>
          <p:spPr>
            <a:xfrm rot="-5400000">
              <a:off x="7263962" y="-63926"/>
              <a:ext cx="479036" cy="553592"/>
            </a:xfrm>
            <a:custGeom>
              <a:avLst/>
              <a:gdLst/>
              <a:ahLst/>
              <a:cxnLst/>
              <a:rect l="l" t="t" r="r" b="b"/>
              <a:pathLst>
                <a:path w="27654" h="31958" extrusionOk="0">
                  <a:moveTo>
                    <a:pt x="0" y="1"/>
                  </a:moveTo>
                  <a:lnTo>
                    <a:pt x="0" y="31957"/>
                  </a:lnTo>
                  <a:lnTo>
                    <a:pt x="27653" y="15979"/>
                  </a:lnTo>
                  <a:lnTo>
                    <a:pt x="0" y="1"/>
                  </a:lnTo>
                  <a:close/>
                </a:path>
              </a:pathLst>
            </a:custGeom>
            <a:solidFill>
              <a:schemeClr val="accent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6"/>
            <p:cNvSpPr/>
            <p:nvPr/>
          </p:nvSpPr>
          <p:spPr>
            <a:xfrm rot="-5400000">
              <a:off x="7265113" y="413968"/>
              <a:ext cx="476733" cy="553592"/>
            </a:xfrm>
            <a:custGeom>
              <a:avLst/>
              <a:gdLst/>
              <a:ahLst/>
              <a:cxnLst/>
              <a:rect l="l" t="t" r="r" b="b"/>
              <a:pathLst>
                <a:path w="27521" h="31958" extrusionOk="0">
                  <a:moveTo>
                    <a:pt x="27520" y="1"/>
                  </a:moveTo>
                  <a:lnTo>
                    <a:pt x="1" y="15979"/>
                  </a:lnTo>
                  <a:lnTo>
                    <a:pt x="27520" y="31957"/>
                  </a:lnTo>
                  <a:lnTo>
                    <a:pt x="27520" y="1"/>
                  </a:ln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6"/>
            <p:cNvSpPr/>
            <p:nvPr/>
          </p:nvSpPr>
          <p:spPr>
            <a:xfrm rot="-5400000">
              <a:off x="7540756" y="415137"/>
              <a:ext cx="476733" cy="551254"/>
            </a:xfrm>
            <a:custGeom>
              <a:avLst/>
              <a:gdLst/>
              <a:ahLst/>
              <a:cxnLst/>
              <a:rect l="l" t="t" r="r" b="b"/>
              <a:pathLst>
                <a:path w="27521" h="31823" extrusionOk="0">
                  <a:moveTo>
                    <a:pt x="1" y="0"/>
                  </a:moveTo>
                  <a:lnTo>
                    <a:pt x="1" y="31823"/>
                  </a:lnTo>
                  <a:lnTo>
                    <a:pt x="27520" y="15978"/>
                  </a:lnTo>
                  <a:lnTo>
                    <a:pt x="1" y="0"/>
                  </a:ln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6"/>
            <p:cNvSpPr/>
            <p:nvPr/>
          </p:nvSpPr>
          <p:spPr>
            <a:xfrm rot="-5400000">
              <a:off x="7263962" y="-63926"/>
              <a:ext cx="479036" cy="553592"/>
            </a:xfrm>
            <a:custGeom>
              <a:avLst/>
              <a:gdLst/>
              <a:ahLst/>
              <a:cxnLst/>
              <a:rect l="l" t="t" r="r" b="b"/>
              <a:pathLst>
                <a:path w="27654" h="31958" extrusionOk="0">
                  <a:moveTo>
                    <a:pt x="0" y="1"/>
                  </a:moveTo>
                  <a:lnTo>
                    <a:pt x="0" y="31957"/>
                  </a:lnTo>
                  <a:lnTo>
                    <a:pt x="27653" y="15979"/>
                  </a:lnTo>
                  <a:lnTo>
                    <a:pt x="0" y="1"/>
                  </a:ln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6"/>
            <p:cNvSpPr/>
            <p:nvPr/>
          </p:nvSpPr>
          <p:spPr>
            <a:xfrm rot="-5400000">
              <a:off x="6852226" y="277891"/>
              <a:ext cx="476733" cy="825746"/>
            </a:xfrm>
            <a:custGeom>
              <a:avLst/>
              <a:gdLst/>
              <a:ahLst/>
              <a:cxnLst/>
              <a:rect l="l" t="t" r="r" b="b"/>
              <a:pathLst>
                <a:path w="27521" h="47669" extrusionOk="0">
                  <a:moveTo>
                    <a:pt x="27520" y="1"/>
                  </a:moveTo>
                  <a:lnTo>
                    <a:pt x="1" y="15845"/>
                  </a:lnTo>
                  <a:lnTo>
                    <a:pt x="1" y="47668"/>
                  </a:lnTo>
                  <a:lnTo>
                    <a:pt x="27520" y="31823"/>
                  </a:lnTo>
                  <a:lnTo>
                    <a:pt x="27520" y="31690"/>
                  </a:lnTo>
                  <a:lnTo>
                    <a:pt x="27520" y="1"/>
                  </a:lnTo>
                  <a:close/>
                </a:path>
              </a:pathLst>
            </a:custGeom>
            <a:solidFill>
              <a:schemeClr val="l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6"/>
            <p:cNvSpPr/>
            <p:nvPr/>
          </p:nvSpPr>
          <p:spPr>
            <a:xfrm rot="-5400000">
              <a:off x="5553199" y="611305"/>
              <a:ext cx="139273" cy="158917"/>
            </a:xfrm>
            <a:custGeom>
              <a:avLst/>
              <a:gdLst/>
              <a:ahLst/>
              <a:cxnLst/>
              <a:rect l="l" t="t" r="r" b="b"/>
              <a:pathLst>
                <a:path w="8040" h="9174" extrusionOk="0">
                  <a:moveTo>
                    <a:pt x="8040" y="0"/>
                  </a:moveTo>
                  <a:lnTo>
                    <a:pt x="1" y="4604"/>
                  </a:lnTo>
                  <a:lnTo>
                    <a:pt x="8040" y="9174"/>
                  </a:lnTo>
                  <a:lnTo>
                    <a:pt x="8040" y="0"/>
                  </a:lnTo>
                  <a:close/>
                </a:path>
              </a:pathLst>
            </a:custGeom>
            <a:solidFill>
              <a:schemeClr val="l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6"/>
            <p:cNvSpPr/>
            <p:nvPr/>
          </p:nvSpPr>
          <p:spPr>
            <a:xfrm rot="-5400000">
              <a:off x="5886623" y="414843"/>
              <a:ext cx="476733" cy="551843"/>
            </a:xfrm>
            <a:custGeom>
              <a:avLst/>
              <a:gdLst/>
              <a:ahLst/>
              <a:cxnLst/>
              <a:rect l="l" t="t" r="r" b="b"/>
              <a:pathLst>
                <a:path w="27521" h="31857" extrusionOk="0">
                  <a:moveTo>
                    <a:pt x="1" y="0"/>
                  </a:moveTo>
                  <a:lnTo>
                    <a:pt x="1" y="31857"/>
                  </a:lnTo>
                  <a:lnTo>
                    <a:pt x="27520" y="15845"/>
                  </a:lnTo>
                  <a:lnTo>
                    <a:pt x="1" y="0"/>
                  </a:lnTo>
                  <a:close/>
                </a:path>
              </a:pathLst>
            </a:custGeom>
            <a:solidFill>
              <a:schemeClr val="accen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6"/>
            <p:cNvSpPr/>
            <p:nvPr/>
          </p:nvSpPr>
          <p:spPr>
            <a:xfrm rot="-5400000">
              <a:off x="8404961" y="653513"/>
              <a:ext cx="953448" cy="551271"/>
            </a:xfrm>
            <a:custGeom>
              <a:avLst/>
              <a:gdLst/>
              <a:ahLst/>
              <a:cxnLst/>
              <a:rect l="l" t="t" r="r" b="b"/>
              <a:pathLst>
                <a:path w="55041" h="31824" extrusionOk="0">
                  <a:moveTo>
                    <a:pt x="27521" y="1"/>
                  </a:moveTo>
                  <a:lnTo>
                    <a:pt x="1" y="15979"/>
                  </a:lnTo>
                  <a:lnTo>
                    <a:pt x="27521" y="31823"/>
                  </a:lnTo>
                  <a:lnTo>
                    <a:pt x="55040" y="15979"/>
                  </a:lnTo>
                  <a:lnTo>
                    <a:pt x="27521" y="1"/>
                  </a:lnTo>
                  <a:close/>
                </a:path>
              </a:pathLst>
            </a:custGeom>
            <a:solidFill>
              <a:schemeClr val="l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6"/>
            <p:cNvSpPr/>
            <p:nvPr/>
          </p:nvSpPr>
          <p:spPr>
            <a:xfrm rot="-5400000">
              <a:off x="8230422" y="276739"/>
              <a:ext cx="476733" cy="828050"/>
            </a:xfrm>
            <a:custGeom>
              <a:avLst/>
              <a:gdLst/>
              <a:ahLst/>
              <a:cxnLst/>
              <a:rect l="l" t="t" r="r" b="b"/>
              <a:pathLst>
                <a:path w="27521" h="47802" extrusionOk="0">
                  <a:moveTo>
                    <a:pt x="1" y="1"/>
                  </a:moveTo>
                  <a:lnTo>
                    <a:pt x="1" y="31824"/>
                  </a:lnTo>
                  <a:lnTo>
                    <a:pt x="27520" y="47802"/>
                  </a:lnTo>
                  <a:lnTo>
                    <a:pt x="27520" y="15979"/>
                  </a:lnTo>
                  <a:lnTo>
                    <a:pt x="1" y="1"/>
                  </a:lnTo>
                  <a:close/>
                </a:path>
              </a:pathLst>
            </a:custGeom>
            <a:solidFill>
              <a:schemeClr val="dk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6"/>
            <p:cNvSpPr/>
            <p:nvPr/>
          </p:nvSpPr>
          <p:spPr>
            <a:xfrm rot="-5400000">
              <a:off x="7817551" y="415137"/>
              <a:ext cx="476733" cy="551254"/>
            </a:xfrm>
            <a:custGeom>
              <a:avLst/>
              <a:gdLst/>
              <a:ahLst/>
              <a:cxnLst/>
              <a:rect l="l" t="t" r="r" b="b"/>
              <a:pathLst>
                <a:path w="27521" h="31823" extrusionOk="0">
                  <a:moveTo>
                    <a:pt x="27520" y="0"/>
                  </a:moveTo>
                  <a:lnTo>
                    <a:pt x="1" y="15845"/>
                  </a:lnTo>
                  <a:lnTo>
                    <a:pt x="27520" y="31823"/>
                  </a:lnTo>
                  <a:lnTo>
                    <a:pt x="27520" y="0"/>
                  </a:lnTo>
                  <a:close/>
                </a:path>
              </a:pathLst>
            </a:custGeom>
            <a:solidFill>
              <a:schemeClr val="l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6"/>
            <p:cNvSpPr/>
            <p:nvPr/>
          </p:nvSpPr>
          <p:spPr>
            <a:xfrm rot="-5400000">
              <a:off x="7816399" y="-62757"/>
              <a:ext cx="479036" cy="551254"/>
            </a:xfrm>
            <a:custGeom>
              <a:avLst/>
              <a:gdLst/>
              <a:ahLst/>
              <a:cxnLst/>
              <a:rect l="l" t="t" r="r" b="b"/>
              <a:pathLst>
                <a:path w="27654" h="31823" extrusionOk="0">
                  <a:moveTo>
                    <a:pt x="0" y="0"/>
                  </a:moveTo>
                  <a:lnTo>
                    <a:pt x="0" y="31823"/>
                  </a:lnTo>
                  <a:lnTo>
                    <a:pt x="27653" y="15845"/>
                  </a:lnTo>
                  <a:lnTo>
                    <a:pt x="0" y="0"/>
                  </a:ln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6"/>
            <p:cNvSpPr/>
            <p:nvPr/>
          </p:nvSpPr>
          <p:spPr>
            <a:xfrm rot="-5400000">
              <a:off x="7263962" y="-63926"/>
              <a:ext cx="479036" cy="553592"/>
            </a:xfrm>
            <a:custGeom>
              <a:avLst/>
              <a:gdLst/>
              <a:ahLst/>
              <a:cxnLst/>
              <a:rect l="l" t="t" r="r" b="b"/>
              <a:pathLst>
                <a:path w="27654" h="31958" extrusionOk="0">
                  <a:moveTo>
                    <a:pt x="0" y="1"/>
                  </a:moveTo>
                  <a:lnTo>
                    <a:pt x="0" y="31957"/>
                  </a:lnTo>
                  <a:lnTo>
                    <a:pt x="27653" y="15979"/>
                  </a:lnTo>
                  <a:lnTo>
                    <a:pt x="0" y="1"/>
                  </a:lnTo>
                  <a:close/>
                </a:path>
              </a:pathLst>
            </a:custGeom>
            <a:solidFill>
              <a:schemeClr val="accent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6"/>
            <p:cNvSpPr/>
            <p:nvPr/>
          </p:nvSpPr>
          <p:spPr>
            <a:xfrm rot="-5400000">
              <a:off x="7163985" y="515124"/>
              <a:ext cx="953448" cy="828050"/>
            </a:xfrm>
            <a:custGeom>
              <a:avLst/>
              <a:gdLst/>
              <a:ahLst/>
              <a:cxnLst/>
              <a:rect l="l" t="t" r="r" b="b"/>
              <a:pathLst>
                <a:path w="55041" h="47802" extrusionOk="0">
                  <a:moveTo>
                    <a:pt x="55040" y="1"/>
                  </a:moveTo>
                  <a:lnTo>
                    <a:pt x="27521" y="15979"/>
                  </a:lnTo>
                  <a:lnTo>
                    <a:pt x="1" y="31957"/>
                  </a:lnTo>
                  <a:lnTo>
                    <a:pt x="27521" y="47802"/>
                  </a:lnTo>
                  <a:lnTo>
                    <a:pt x="55040" y="31957"/>
                  </a:lnTo>
                  <a:lnTo>
                    <a:pt x="55040" y="1"/>
                  </a:lnTo>
                  <a:close/>
                </a:path>
              </a:pathLst>
            </a:custGeom>
            <a:solidFill>
              <a:schemeClr val="accent4"/>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5" name="Google Shape;305;p6"/>
          <p:cNvSpPr txBox="1">
            <a:spLocks noGrp="1"/>
          </p:cNvSpPr>
          <p:nvPr>
            <p:ph type="ctrTitle"/>
          </p:nvPr>
        </p:nvSpPr>
        <p:spPr>
          <a:xfrm>
            <a:off x="266501" y="468450"/>
            <a:ext cx="8095500" cy="577800"/>
          </a:xfrm>
          <a:prstGeom prst="rect">
            <a:avLst/>
          </a:prstGeom>
        </p:spPr>
        <p:txBody>
          <a:bodyPr spcFirstLastPara="1" wrap="square" lIns="91425" tIns="91425" rIns="91425" bIns="91425" anchor="b" anchorCtr="0">
            <a:noAutofit/>
          </a:bodyPr>
          <a:lstStyle>
            <a:lvl1pPr lvl="0" algn="r" rtl="0">
              <a:spcBef>
                <a:spcPts val="0"/>
              </a:spcBef>
              <a:spcAft>
                <a:spcPts val="0"/>
              </a:spcAft>
              <a:buSzPts val="3000"/>
              <a:buNone/>
              <a:defRPr sz="3000"/>
            </a:lvl1pPr>
            <a:lvl2pPr lvl="1" algn="r" rtl="0">
              <a:spcBef>
                <a:spcPts val="0"/>
              </a:spcBef>
              <a:spcAft>
                <a:spcPts val="0"/>
              </a:spcAft>
              <a:buSzPts val="1600"/>
              <a:buNone/>
              <a:defRPr sz="1600"/>
            </a:lvl2pPr>
            <a:lvl3pPr lvl="2" algn="r" rtl="0">
              <a:spcBef>
                <a:spcPts val="0"/>
              </a:spcBef>
              <a:spcAft>
                <a:spcPts val="0"/>
              </a:spcAft>
              <a:buSzPts val="1600"/>
              <a:buNone/>
              <a:defRPr sz="1600"/>
            </a:lvl3pPr>
            <a:lvl4pPr lvl="3" algn="r" rtl="0">
              <a:spcBef>
                <a:spcPts val="0"/>
              </a:spcBef>
              <a:spcAft>
                <a:spcPts val="0"/>
              </a:spcAft>
              <a:buSzPts val="1600"/>
              <a:buNone/>
              <a:defRPr sz="1600"/>
            </a:lvl4pPr>
            <a:lvl5pPr lvl="4" algn="r" rtl="0">
              <a:spcBef>
                <a:spcPts val="0"/>
              </a:spcBef>
              <a:spcAft>
                <a:spcPts val="0"/>
              </a:spcAft>
              <a:buSzPts val="1600"/>
              <a:buNone/>
              <a:defRPr sz="1600"/>
            </a:lvl5pPr>
            <a:lvl6pPr lvl="5" algn="r" rtl="0">
              <a:spcBef>
                <a:spcPts val="0"/>
              </a:spcBef>
              <a:spcAft>
                <a:spcPts val="0"/>
              </a:spcAft>
              <a:buSzPts val="1600"/>
              <a:buNone/>
              <a:defRPr sz="1600"/>
            </a:lvl6pPr>
            <a:lvl7pPr lvl="6" algn="r" rtl="0">
              <a:spcBef>
                <a:spcPts val="0"/>
              </a:spcBef>
              <a:spcAft>
                <a:spcPts val="0"/>
              </a:spcAft>
              <a:buSzPts val="1600"/>
              <a:buNone/>
              <a:defRPr sz="1600"/>
            </a:lvl7pPr>
            <a:lvl8pPr lvl="7" algn="r" rtl="0">
              <a:spcBef>
                <a:spcPts val="0"/>
              </a:spcBef>
              <a:spcAft>
                <a:spcPts val="0"/>
              </a:spcAft>
              <a:buSzPts val="1600"/>
              <a:buNone/>
              <a:defRPr sz="1600"/>
            </a:lvl8pPr>
            <a:lvl9pPr lvl="8" algn="r" rtl="0">
              <a:spcBef>
                <a:spcPts val="0"/>
              </a:spcBef>
              <a:spcAft>
                <a:spcPts val="0"/>
              </a:spcAft>
              <a:buSzPts val="1600"/>
              <a:buNone/>
              <a:defRPr sz="1600"/>
            </a:lvl9pPr>
          </a:lstStyle>
          <a:p>
            <a:endParaRPr/>
          </a:p>
        </p:txBody>
      </p:sp>
      <p:cxnSp>
        <p:nvCxnSpPr>
          <p:cNvPr id="306" name="Google Shape;306;p6"/>
          <p:cNvCxnSpPr/>
          <p:nvPr/>
        </p:nvCxnSpPr>
        <p:spPr>
          <a:xfrm>
            <a:off x="8634675" y="-1604650"/>
            <a:ext cx="0" cy="2664900"/>
          </a:xfrm>
          <a:prstGeom prst="straightConnector1">
            <a:avLst/>
          </a:prstGeom>
          <a:noFill/>
          <a:ln w="28575" cap="flat" cmpd="sng">
            <a:solidFill>
              <a:schemeClr val="accent4"/>
            </a:solidFill>
            <a:prstDash val="solid"/>
            <a:round/>
            <a:headEnd type="none" w="med" len="med"/>
            <a:tailEnd type="none" w="med" len="med"/>
          </a:ln>
        </p:spPr>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DESIGN 2">
  <p:cSld name="CUSTOM_2_1">
    <p:spTree>
      <p:nvGrpSpPr>
        <p:cNvPr id="1" name="Shape 307"/>
        <p:cNvGrpSpPr/>
        <p:nvPr/>
      </p:nvGrpSpPr>
      <p:grpSpPr>
        <a:xfrm>
          <a:off x="0" y="0"/>
          <a:ext cx="0" cy="0"/>
          <a:chOff x="0" y="0"/>
          <a:chExt cx="0" cy="0"/>
        </a:xfrm>
      </p:grpSpPr>
      <p:sp>
        <p:nvSpPr>
          <p:cNvPr id="308" name="Google Shape;308;p7"/>
          <p:cNvSpPr txBox="1">
            <a:spLocks noGrp="1"/>
          </p:cNvSpPr>
          <p:nvPr>
            <p:ph type="ctrTitle"/>
          </p:nvPr>
        </p:nvSpPr>
        <p:spPr>
          <a:xfrm flipH="1">
            <a:off x="770700" y="468450"/>
            <a:ext cx="8095500" cy="5778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sz="3000"/>
            </a:lvl1pPr>
            <a:lvl2pPr lvl="1" rtl="0">
              <a:spcBef>
                <a:spcPts val="0"/>
              </a:spcBef>
              <a:spcAft>
                <a:spcPts val="0"/>
              </a:spcAft>
              <a:buSzPts val="1600"/>
              <a:buNone/>
              <a:defRPr sz="1600"/>
            </a:lvl2pPr>
            <a:lvl3pPr lvl="2" rtl="0">
              <a:spcBef>
                <a:spcPts val="0"/>
              </a:spcBef>
              <a:spcAft>
                <a:spcPts val="0"/>
              </a:spcAft>
              <a:buSzPts val="1600"/>
              <a:buNone/>
              <a:defRPr sz="1600"/>
            </a:lvl3pPr>
            <a:lvl4pPr lvl="3" rtl="0">
              <a:spcBef>
                <a:spcPts val="0"/>
              </a:spcBef>
              <a:spcAft>
                <a:spcPts val="0"/>
              </a:spcAft>
              <a:buSzPts val="1600"/>
              <a:buNone/>
              <a:defRPr sz="1600"/>
            </a:lvl4pPr>
            <a:lvl5pPr lvl="4" rtl="0">
              <a:spcBef>
                <a:spcPts val="0"/>
              </a:spcBef>
              <a:spcAft>
                <a:spcPts val="0"/>
              </a:spcAft>
              <a:buSzPts val="1600"/>
              <a:buNone/>
              <a:defRPr sz="1600"/>
            </a:lvl5pPr>
            <a:lvl6pPr lvl="5" rtl="0">
              <a:spcBef>
                <a:spcPts val="0"/>
              </a:spcBef>
              <a:spcAft>
                <a:spcPts val="0"/>
              </a:spcAft>
              <a:buSzPts val="1600"/>
              <a:buNone/>
              <a:defRPr sz="1600"/>
            </a:lvl6pPr>
            <a:lvl7pPr lvl="6" rtl="0">
              <a:spcBef>
                <a:spcPts val="0"/>
              </a:spcBef>
              <a:spcAft>
                <a:spcPts val="0"/>
              </a:spcAft>
              <a:buSzPts val="1600"/>
              <a:buNone/>
              <a:defRPr sz="1600"/>
            </a:lvl7pPr>
            <a:lvl8pPr lvl="7" rtl="0">
              <a:spcBef>
                <a:spcPts val="0"/>
              </a:spcBef>
              <a:spcAft>
                <a:spcPts val="0"/>
              </a:spcAft>
              <a:buSzPts val="1600"/>
              <a:buNone/>
              <a:defRPr sz="1600"/>
            </a:lvl8pPr>
            <a:lvl9pPr lvl="8" rtl="0">
              <a:spcBef>
                <a:spcPts val="0"/>
              </a:spcBef>
              <a:spcAft>
                <a:spcPts val="0"/>
              </a:spcAft>
              <a:buSzPts val="1600"/>
              <a:buNone/>
              <a:defRPr sz="1600"/>
            </a:lvl9pPr>
          </a:lstStyle>
          <a:p>
            <a:endParaRPr/>
          </a:p>
        </p:txBody>
      </p:sp>
      <p:cxnSp>
        <p:nvCxnSpPr>
          <p:cNvPr id="309" name="Google Shape;309;p7"/>
          <p:cNvCxnSpPr/>
          <p:nvPr/>
        </p:nvCxnSpPr>
        <p:spPr>
          <a:xfrm>
            <a:off x="498026" y="-1604650"/>
            <a:ext cx="0" cy="2664900"/>
          </a:xfrm>
          <a:prstGeom prst="straightConnector1">
            <a:avLst/>
          </a:prstGeom>
          <a:noFill/>
          <a:ln w="28575" cap="flat" cmpd="sng">
            <a:solidFill>
              <a:schemeClr val="lt2"/>
            </a:solidFill>
            <a:prstDash val="solid"/>
            <a:round/>
            <a:headEnd type="none" w="med" len="med"/>
            <a:tailEnd type="none" w="med" len="med"/>
          </a:ln>
        </p:spPr>
      </p:cxnSp>
      <p:grpSp>
        <p:nvGrpSpPr>
          <p:cNvPr id="310" name="Google Shape;310;p7"/>
          <p:cNvGrpSpPr/>
          <p:nvPr/>
        </p:nvGrpSpPr>
        <p:grpSpPr>
          <a:xfrm rot="10800000" flipH="1">
            <a:off x="6396261" y="4059387"/>
            <a:ext cx="2761414" cy="1094590"/>
            <a:chOff x="5543377" y="-26648"/>
            <a:chExt cx="3613943" cy="1432521"/>
          </a:xfrm>
        </p:grpSpPr>
        <p:sp>
          <p:nvSpPr>
            <p:cNvPr id="311" name="Google Shape;311;p7"/>
            <p:cNvSpPr/>
            <p:nvPr/>
          </p:nvSpPr>
          <p:spPr>
            <a:xfrm rot="-5400000">
              <a:off x="7539604" y="-62757"/>
              <a:ext cx="479036" cy="551254"/>
            </a:xfrm>
            <a:custGeom>
              <a:avLst/>
              <a:gdLst/>
              <a:ahLst/>
              <a:cxnLst/>
              <a:rect l="l" t="t" r="r" b="b"/>
              <a:pathLst>
                <a:path w="27654" h="31823" extrusionOk="0">
                  <a:moveTo>
                    <a:pt x="27653" y="0"/>
                  </a:moveTo>
                  <a:lnTo>
                    <a:pt x="0" y="15978"/>
                  </a:lnTo>
                  <a:lnTo>
                    <a:pt x="27653" y="31823"/>
                  </a:lnTo>
                  <a:lnTo>
                    <a:pt x="27653" y="0"/>
                  </a:lnTo>
                  <a:close/>
                </a:path>
              </a:pathLst>
            </a:custGeom>
            <a:solidFill>
              <a:schemeClr val="dk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7"/>
            <p:cNvSpPr/>
            <p:nvPr/>
          </p:nvSpPr>
          <p:spPr>
            <a:xfrm rot="-5400000">
              <a:off x="7263962" y="-63926"/>
              <a:ext cx="479036" cy="553592"/>
            </a:xfrm>
            <a:custGeom>
              <a:avLst/>
              <a:gdLst/>
              <a:ahLst/>
              <a:cxnLst/>
              <a:rect l="l" t="t" r="r" b="b"/>
              <a:pathLst>
                <a:path w="27654" h="31958" extrusionOk="0">
                  <a:moveTo>
                    <a:pt x="0" y="1"/>
                  </a:moveTo>
                  <a:lnTo>
                    <a:pt x="0" y="31957"/>
                  </a:lnTo>
                  <a:lnTo>
                    <a:pt x="27653" y="15979"/>
                  </a:lnTo>
                  <a:lnTo>
                    <a:pt x="0" y="1"/>
                  </a:ln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7"/>
            <p:cNvSpPr/>
            <p:nvPr/>
          </p:nvSpPr>
          <p:spPr>
            <a:xfrm rot="-5400000">
              <a:off x="6437042" y="-62766"/>
              <a:ext cx="479036" cy="551271"/>
            </a:xfrm>
            <a:custGeom>
              <a:avLst/>
              <a:gdLst/>
              <a:ahLst/>
              <a:cxnLst/>
              <a:rect l="l" t="t" r="r" b="b"/>
              <a:pathLst>
                <a:path w="27654" h="31824" extrusionOk="0">
                  <a:moveTo>
                    <a:pt x="27653" y="1"/>
                  </a:moveTo>
                  <a:lnTo>
                    <a:pt x="0" y="15845"/>
                  </a:lnTo>
                  <a:lnTo>
                    <a:pt x="27653" y="31823"/>
                  </a:lnTo>
                  <a:lnTo>
                    <a:pt x="27653" y="1"/>
                  </a:lnTo>
                  <a:close/>
                </a:path>
              </a:pathLst>
            </a:custGeom>
            <a:solidFill>
              <a:schemeClr val="accent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7"/>
            <p:cNvSpPr/>
            <p:nvPr/>
          </p:nvSpPr>
          <p:spPr>
            <a:xfrm rot="-5400000">
              <a:off x="6849922" y="-201155"/>
              <a:ext cx="479036" cy="828050"/>
            </a:xfrm>
            <a:custGeom>
              <a:avLst/>
              <a:gdLst/>
              <a:ahLst/>
              <a:cxnLst/>
              <a:rect l="l" t="t" r="r" b="b"/>
              <a:pathLst>
                <a:path w="27654" h="47802" extrusionOk="0">
                  <a:moveTo>
                    <a:pt x="0" y="0"/>
                  </a:moveTo>
                  <a:lnTo>
                    <a:pt x="0" y="31823"/>
                  </a:lnTo>
                  <a:lnTo>
                    <a:pt x="134" y="31956"/>
                  </a:lnTo>
                  <a:lnTo>
                    <a:pt x="27653" y="47801"/>
                  </a:lnTo>
                  <a:lnTo>
                    <a:pt x="27653" y="15978"/>
                  </a:lnTo>
                  <a:lnTo>
                    <a:pt x="0" y="0"/>
                  </a:lnTo>
                  <a:close/>
                </a:path>
              </a:pathLst>
            </a:custGeom>
            <a:solidFill>
              <a:schemeClr val="accent4"/>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7"/>
            <p:cNvSpPr/>
            <p:nvPr/>
          </p:nvSpPr>
          <p:spPr>
            <a:xfrm rot="-5400000">
              <a:off x="8229270" y="-201155"/>
              <a:ext cx="479036" cy="828050"/>
            </a:xfrm>
            <a:custGeom>
              <a:avLst/>
              <a:gdLst/>
              <a:ahLst/>
              <a:cxnLst/>
              <a:rect l="l" t="t" r="r" b="b"/>
              <a:pathLst>
                <a:path w="27654" h="47802" extrusionOk="0">
                  <a:moveTo>
                    <a:pt x="27653" y="1"/>
                  </a:moveTo>
                  <a:lnTo>
                    <a:pt x="0" y="15979"/>
                  </a:lnTo>
                  <a:lnTo>
                    <a:pt x="0" y="47802"/>
                  </a:lnTo>
                  <a:lnTo>
                    <a:pt x="134" y="47802"/>
                  </a:lnTo>
                  <a:lnTo>
                    <a:pt x="27653" y="31824"/>
                  </a:lnTo>
                  <a:lnTo>
                    <a:pt x="27653" y="1"/>
                  </a:lnTo>
                  <a:close/>
                </a:path>
              </a:pathLst>
            </a:custGeom>
            <a:solidFill>
              <a:schemeClr val="l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7"/>
            <p:cNvSpPr/>
            <p:nvPr/>
          </p:nvSpPr>
          <p:spPr>
            <a:xfrm rot="-5400000">
              <a:off x="8643318" y="-63918"/>
              <a:ext cx="476733" cy="551271"/>
            </a:xfrm>
            <a:custGeom>
              <a:avLst/>
              <a:gdLst/>
              <a:ahLst/>
              <a:cxnLst/>
              <a:rect l="l" t="t" r="r" b="b"/>
              <a:pathLst>
                <a:path w="27521" h="31824" extrusionOk="0">
                  <a:moveTo>
                    <a:pt x="27520" y="1"/>
                  </a:moveTo>
                  <a:lnTo>
                    <a:pt x="1" y="15979"/>
                  </a:lnTo>
                  <a:lnTo>
                    <a:pt x="27520" y="31823"/>
                  </a:lnTo>
                  <a:lnTo>
                    <a:pt x="27520" y="1"/>
                  </a:ln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7"/>
            <p:cNvSpPr/>
            <p:nvPr/>
          </p:nvSpPr>
          <p:spPr>
            <a:xfrm rot="-5400000">
              <a:off x="7816399" y="-62757"/>
              <a:ext cx="479036" cy="551254"/>
            </a:xfrm>
            <a:custGeom>
              <a:avLst/>
              <a:gdLst/>
              <a:ahLst/>
              <a:cxnLst/>
              <a:rect l="l" t="t" r="r" b="b"/>
              <a:pathLst>
                <a:path w="27654" h="31823" extrusionOk="0">
                  <a:moveTo>
                    <a:pt x="0" y="0"/>
                  </a:moveTo>
                  <a:lnTo>
                    <a:pt x="0" y="31823"/>
                  </a:lnTo>
                  <a:lnTo>
                    <a:pt x="27653" y="15845"/>
                  </a:lnTo>
                  <a:lnTo>
                    <a:pt x="0" y="0"/>
                  </a:lnTo>
                  <a:close/>
                </a:path>
              </a:pathLst>
            </a:custGeom>
            <a:solidFill>
              <a:srgbClr val="00A6A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7"/>
            <p:cNvSpPr/>
            <p:nvPr/>
          </p:nvSpPr>
          <p:spPr>
            <a:xfrm rot="-5400000">
              <a:off x="7539604" y="-62757"/>
              <a:ext cx="479036" cy="551254"/>
            </a:xfrm>
            <a:custGeom>
              <a:avLst/>
              <a:gdLst/>
              <a:ahLst/>
              <a:cxnLst/>
              <a:rect l="l" t="t" r="r" b="b"/>
              <a:pathLst>
                <a:path w="27654" h="31823" extrusionOk="0">
                  <a:moveTo>
                    <a:pt x="27653" y="0"/>
                  </a:moveTo>
                  <a:lnTo>
                    <a:pt x="0" y="15978"/>
                  </a:lnTo>
                  <a:lnTo>
                    <a:pt x="27653" y="31823"/>
                  </a:lnTo>
                  <a:lnTo>
                    <a:pt x="27653" y="0"/>
                  </a:lnTo>
                  <a:close/>
                </a:path>
              </a:pathLst>
            </a:custGeom>
            <a:solidFill>
              <a:schemeClr val="dk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7"/>
            <p:cNvSpPr/>
            <p:nvPr/>
          </p:nvSpPr>
          <p:spPr>
            <a:xfrm rot="-5400000">
              <a:off x="7263962" y="-63926"/>
              <a:ext cx="479036" cy="553592"/>
            </a:xfrm>
            <a:custGeom>
              <a:avLst/>
              <a:gdLst/>
              <a:ahLst/>
              <a:cxnLst/>
              <a:rect l="l" t="t" r="r" b="b"/>
              <a:pathLst>
                <a:path w="27654" h="31958" extrusionOk="0">
                  <a:moveTo>
                    <a:pt x="0" y="1"/>
                  </a:moveTo>
                  <a:lnTo>
                    <a:pt x="0" y="31957"/>
                  </a:lnTo>
                  <a:lnTo>
                    <a:pt x="27653" y="15979"/>
                  </a:lnTo>
                  <a:lnTo>
                    <a:pt x="0" y="1"/>
                  </a:lnTo>
                  <a:close/>
                </a:path>
              </a:pathLst>
            </a:custGeom>
            <a:solidFill>
              <a:schemeClr val="accent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7"/>
            <p:cNvSpPr/>
            <p:nvPr/>
          </p:nvSpPr>
          <p:spPr>
            <a:xfrm rot="-5400000">
              <a:off x="7265113" y="413968"/>
              <a:ext cx="476733" cy="553592"/>
            </a:xfrm>
            <a:custGeom>
              <a:avLst/>
              <a:gdLst/>
              <a:ahLst/>
              <a:cxnLst/>
              <a:rect l="l" t="t" r="r" b="b"/>
              <a:pathLst>
                <a:path w="27521" h="31958" extrusionOk="0">
                  <a:moveTo>
                    <a:pt x="27520" y="1"/>
                  </a:moveTo>
                  <a:lnTo>
                    <a:pt x="1" y="15979"/>
                  </a:lnTo>
                  <a:lnTo>
                    <a:pt x="27520" y="31957"/>
                  </a:lnTo>
                  <a:lnTo>
                    <a:pt x="27520" y="1"/>
                  </a:ln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7"/>
            <p:cNvSpPr/>
            <p:nvPr/>
          </p:nvSpPr>
          <p:spPr>
            <a:xfrm rot="-5400000">
              <a:off x="7540756" y="415137"/>
              <a:ext cx="476733" cy="551254"/>
            </a:xfrm>
            <a:custGeom>
              <a:avLst/>
              <a:gdLst/>
              <a:ahLst/>
              <a:cxnLst/>
              <a:rect l="l" t="t" r="r" b="b"/>
              <a:pathLst>
                <a:path w="27521" h="31823" extrusionOk="0">
                  <a:moveTo>
                    <a:pt x="1" y="0"/>
                  </a:moveTo>
                  <a:lnTo>
                    <a:pt x="1" y="31823"/>
                  </a:lnTo>
                  <a:lnTo>
                    <a:pt x="27520" y="15978"/>
                  </a:lnTo>
                  <a:lnTo>
                    <a:pt x="1" y="0"/>
                  </a:ln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7"/>
            <p:cNvSpPr/>
            <p:nvPr/>
          </p:nvSpPr>
          <p:spPr>
            <a:xfrm rot="-5400000">
              <a:off x="7263962" y="-63926"/>
              <a:ext cx="479036" cy="553592"/>
            </a:xfrm>
            <a:custGeom>
              <a:avLst/>
              <a:gdLst/>
              <a:ahLst/>
              <a:cxnLst/>
              <a:rect l="l" t="t" r="r" b="b"/>
              <a:pathLst>
                <a:path w="27654" h="31958" extrusionOk="0">
                  <a:moveTo>
                    <a:pt x="0" y="1"/>
                  </a:moveTo>
                  <a:lnTo>
                    <a:pt x="0" y="31957"/>
                  </a:lnTo>
                  <a:lnTo>
                    <a:pt x="27653" y="15979"/>
                  </a:lnTo>
                  <a:lnTo>
                    <a:pt x="0" y="1"/>
                  </a:ln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7"/>
            <p:cNvSpPr/>
            <p:nvPr/>
          </p:nvSpPr>
          <p:spPr>
            <a:xfrm rot="-5400000">
              <a:off x="6852226" y="277891"/>
              <a:ext cx="476733" cy="825746"/>
            </a:xfrm>
            <a:custGeom>
              <a:avLst/>
              <a:gdLst/>
              <a:ahLst/>
              <a:cxnLst/>
              <a:rect l="l" t="t" r="r" b="b"/>
              <a:pathLst>
                <a:path w="27521" h="47669" extrusionOk="0">
                  <a:moveTo>
                    <a:pt x="27520" y="1"/>
                  </a:moveTo>
                  <a:lnTo>
                    <a:pt x="1" y="15845"/>
                  </a:lnTo>
                  <a:lnTo>
                    <a:pt x="1" y="47668"/>
                  </a:lnTo>
                  <a:lnTo>
                    <a:pt x="27520" y="31823"/>
                  </a:lnTo>
                  <a:lnTo>
                    <a:pt x="27520" y="31690"/>
                  </a:lnTo>
                  <a:lnTo>
                    <a:pt x="27520" y="1"/>
                  </a:lnTo>
                  <a:close/>
                </a:path>
              </a:pathLst>
            </a:custGeom>
            <a:solidFill>
              <a:schemeClr val="l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7"/>
            <p:cNvSpPr/>
            <p:nvPr/>
          </p:nvSpPr>
          <p:spPr>
            <a:xfrm rot="-5400000">
              <a:off x="5553199" y="611305"/>
              <a:ext cx="139273" cy="158917"/>
            </a:xfrm>
            <a:custGeom>
              <a:avLst/>
              <a:gdLst/>
              <a:ahLst/>
              <a:cxnLst/>
              <a:rect l="l" t="t" r="r" b="b"/>
              <a:pathLst>
                <a:path w="8040" h="9174" extrusionOk="0">
                  <a:moveTo>
                    <a:pt x="8040" y="0"/>
                  </a:moveTo>
                  <a:lnTo>
                    <a:pt x="1" y="4604"/>
                  </a:lnTo>
                  <a:lnTo>
                    <a:pt x="8040" y="9174"/>
                  </a:lnTo>
                  <a:lnTo>
                    <a:pt x="8040" y="0"/>
                  </a:lnTo>
                  <a:close/>
                </a:path>
              </a:pathLst>
            </a:custGeom>
            <a:solidFill>
              <a:schemeClr val="l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7"/>
            <p:cNvSpPr/>
            <p:nvPr/>
          </p:nvSpPr>
          <p:spPr>
            <a:xfrm rot="-5400000">
              <a:off x="5886623" y="414843"/>
              <a:ext cx="476733" cy="551843"/>
            </a:xfrm>
            <a:custGeom>
              <a:avLst/>
              <a:gdLst/>
              <a:ahLst/>
              <a:cxnLst/>
              <a:rect l="l" t="t" r="r" b="b"/>
              <a:pathLst>
                <a:path w="27521" h="31857" extrusionOk="0">
                  <a:moveTo>
                    <a:pt x="1" y="0"/>
                  </a:moveTo>
                  <a:lnTo>
                    <a:pt x="1" y="31857"/>
                  </a:lnTo>
                  <a:lnTo>
                    <a:pt x="27520" y="15845"/>
                  </a:lnTo>
                  <a:lnTo>
                    <a:pt x="1" y="0"/>
                  </a:lnTo>
                  <a:close/>
                </a:path>
              </a:pathLst>
            </a:custGeom>
            <a:solidFill>
              <a:schemeClr val="accen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7"/>
            <p:cNvSpPr/>
            <p:nvPr/>
          </p:nvSpPr>
          <p:spPr>
            <a:xfrm rot="-5400000">
              <a:off x="8404961" y="653513"/>
              <a:ext cx="953448" cy="551271"/>
            </a:xfrm>
            <a:custGeom>
              <a:avLst/>
              <a:gdLst/>
              <a:ahLst/>
              <a:cxnLst/>
              <a:rect l="l" t="t" r="r" b="b"/>
              <a:pathLst>
                <a:path w="55041" h="31824" extrusionOk="0">
                  <a:moveTo>
                    <a:pt x="27521" y="1"/>
                  </a:moveTo>
                  <a:lnTo>
                    <a:pt x="1" y="15979"/>
                  </a:lnTo>
                  <a:lnTo>
                    <a:pt x="27521" y="31823"/>
                  </a:lnTo>
                  <a:lnTo>
                    <a:pt x="55040" y="15979"/>
                  </a:lnTo>
                  <a:lnTo>
                    <a:pt x="27521" y="1"/>
                  </a:lnTo>
                  <a:close/>
                </a:path>
              </a:pathLst>
            </a:custGeom>
            <a:solidFill>
              <a:schemeClr val="l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7"/>
            <p:cNvSpPr/>
            <p:nvPr/>
          </p:nvSpPr>
          <p:spPr>
            <a:xfrm rot="-5400000">
              <a:off x="8230422" y="276739"/>
              <a:ext cx="476733" cy="828050"/>
            </a:xfrm>
            <a:custGeom>
              <a:avLst/>
              <a:gdLst/>
              <a:ahLst/>
              <a:cxnLst/>
              <a:rect l="l" t="t" r="r" b="b"/>
              <a:pathLst>
                <a:path w="27521" h="47802" extrusionOk="0">
                  <a:moveTo>
                    <a:pt x="1" y="1"/>
                  </a:moveTo>
                  <a:lnTo>
                    <a:pt x="1" y="31824"/>
                  </a:lnTo>
                  <a:lnTo>
                    <a:pt x="27520" y="47802"/>
                  </a:lnTo>
                  <a:lnTo>
                    <a:pt x="27520" y="15979"/>
                  </a:lnTo>
                  <a:lnTo>
                    <a:pt x="1" y="1"/>
                  </a:lnTo>
                  <a:close/>
                </a:path>
              </a:pathLst>
            </a:custGeom>
            <a:solidFill>
              <a:schemeClr val="dk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7"/>
            <p:cNvSpPr/>
            <p:nvPr/>
          </p:nvSpPr>
          <p:spPr>
            <a:xfrm rot="-5400000">
              <a:off x="7817551" y="415137"/>
              <a:ext cx="476733" cy="551254"/>
            </a:xfrm>
            <a:custGeom>
              <a:avLst/>
              <a:gdLst/>
              <a:ahLst/>
              <a:cxnLst/>
              <a:rect l="l" t="t" r="r" b="b"/>
              <a:pathLst>
                <a:path w="27521" h="31823" extrusionOk="0">
                  <a:moveTo>
                    <a:pt x="27520" y="0"/>
                  </a:moveTo>
                  <a:lnTo>
                    <a:pt x="1" y="15845"/>
                  </a:lnTo>
                  <a:lnTo>
                    <a:pt x="27520" y="31823"/>
                  </a:lnTo>
                  <a:lnTo>
                    <a:pt x="27520" y="0"/>
                  </a:lnTo>
                  <a:close/>
                </a:path>
              </a:pathLst>
            </a:custGeom>
            <a:solidFill>
              <a:schemeClr val="l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7"/>
            <p:cNvSpPr/>
            <p:nvPr/>
          </p:nvSpPr>
          <p:spPr>
            <a:xfrm rot="-5400000">
              <a:off x="7816399" y="-62757"/>
              <a:ext cx="479036" cy="551254"/>
            </a:xfrm>
            <a:custGeom>
              <a:avLst/>
              <a:gdLst/>
              <a:ahLst/>
              <a:cxnLst/>
              <a:rect l="l" t="t" r="r" b="b"/>
              <a:pathLst>
                <a:path w="27654" h="31823" extrusionOk="0">
                  <a:moveTo>
                    <a:pt x="0" y="0"/>
                  </a:moveTo>
                  <a:lnTo>
                    <a:pt x="0" y="31823"/>
                  </a:lnTo>
                  <a:lnTo>
                    <a:pt x="27653" y="15845"/>
                  </a:lnTo>
                  <a:lnTo>
                    <a:pt x="0" y="0"/>
                  </a:ln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7"/>
            <p:cNvSpPr/>
            <p:nvPr/>
          </p:nvSpPr>
          <p:spPr>
            <a:xfrm rot="-5400000">
              <a:off x="7263962" y="-63926"/>
              <a:ext cx="479036" cy="553592"/>
            </a:xfrm>
            <a:custGeom>
              <a:avLst/>
              <a:gdLst/>
              <a:ahLst/>
              <a:cxnLst/>
              <a:rect l="l" t="t" r="r" b="b"/>
              <a:pathLst>
                <a:path w="27654" h="31958" extrusionOk="0">
                  <a:moveTo>
                    <a:pt x="0" y="1"/>
                  </a:moveTo>
                  <a:lnTo>
                    <a:pt x="0" y="31957"/>
                  </a:lnTo>
                  <a:lnTo>
                    <a:pt x="27653" y="15979"/>
                  </a:lnTo>
                  <a:lnTo>
                    <a:pt x="0" y="1"/>
                  </a:lnTo>
                  <a:close/>
                </a:path>
              </a:pathLst>
            </a:custGeom>
            <a:solidFill>
              <a:schemeClr val="accent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7"/>
            <p:cNvSpPr/>
            <p:nvPr/>
          </p:nvSpPr>
          <p:spPr>
            <a:xfrm rot="-5400000">
              <a:off x="7163985" y="515124"/>
              <a:ext cx="953448" cy="828050"/>
            </a:xfrm>
            <a:custGeom>
              <a:avLst/>
              <a:gdLst/>
              <a:ahLst/>
              <a:cxnLst/>
              <a:rect l="l" t="t" r="r" b="b"/>
              <a:pathLst>
                <a:path w="55041" h="47802" extrusionOk="0">
                  <a:moveTo>
                    <a:pt x="55040" y="1"/>
                  </a:moveTo>
                  <a:lnTo>
                    <a:pt x="27521" y="15979"/>
                  </a:lnTo>
                  <a:lnTo>
                    <a:pt x="1" y="31957"/>
                  </a:lnTo>
                  <a:lnTo>
                    <a:pt x="27521" y="47802"/>
                  </a:lnTo>
                  <a:lnTo>
                    <a:pt x="55040" y="31957"/>
                  </a:lnTo>
                  <a:lnTo>
                    <a:pt x="55040" y="1"/>
                  </a:lnTo>
                  <a:close/>
                </a:path>
              </a:pathLst>
            </a:custGeom>
            <a:solidFill>
              <a:schemeClr val="accent4"/>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SLIDE">
  <p:cSld name="CUSTOM_3">
    <p:spTree>
      <p:nvGrpSpPr>
        <p:cNvPr id="1" name="Shape 332"/>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lt1"/>
              </a:buClr>
              <a:buSzPts val="2800"/>
              <a:buFont typeface="Barlow Condensed SemiBold"/>
              <a:buNone/>
              <a:defRPr sz="2800">
                <a:solidFill>
                  <a:schemeClr val="lt1"/>
                </a:solidFill>
                <a:latin typeface="Barlow Condensed SemiBold"/>
                <a:ea typeface="Barlow Condensed SemiBold"/>
                <a:cs typeface="Barlow Condensed SemiBold"/>
                <a:sym typeface="Barlow Condensed SemiBold"/>
              </a:defRPr>
            </a:lvl1pPr>
            <a:lvl2pPr lvl="1">
              <a:spcBef>
                <a:spcPts val="0"/>
              </a:spcBef>
              <a:spcAft>
                <a:spcPts val="0"/>
              </a:spcAft>
              <a:buClr>
                <a:schemeClr val="lt1"/>
              </a:buClr>
              <a:buSzPts val="2800"/>
              <a:buFont typeface="Barlow Condensed SemiBold"/>
              <a:buNone/>
              <a:defRPr sz="2800">
                <a:solidFill>
                  <a:schemeClr val="lt1"/>
                </a:solidFill>
                <a:latin typeface="Barlow Condensed SemiBold"/>
                <a:ea typeface="Barlow Condensed SemiBold"/>
                <a:cs typeface="Barlow Condensed SemiBold"/>
                <a:sym typeface="Barlow Condensed SemiBold"/>
              </a:defRPr>
            </a:lvl2pPr>
            <a:lvl3pPr lvl="2">
              <a:spcBef>
                <a:spcPts val="0"/>
              </a:spcBef>
              <a:spcAft>
                <a:spcPts val="0"/>
              </a:spcAft>
              <a:buClr>
                <a:schemeClr val="lt1"/>
              </a:buClr>
              <a:buSzPts val="2800"/>
              <a:buFont typeface="Barlow Condensed SemiBold"/>
              <a:buNone/>
              <a:defRPr sz="2800">
                <a:solidFill>
                  <a:schemeClr val="lt1"/>
                </a:solidFill>
                <a:latin typeface="Barlow Condensed SemiBold"/>
                <a:ea typeface="Barlow Condensed SemiBold"/>
                <a:cs typeface="Barlow Condensed SemiBold"/>
                <a:sym typeface="Barlow Condensed SemiBold"/>
              </a:defRPr>
            </a:lvl3pPr>
            <a:lvl4pPr lvl="3">
              <a:spcBef>
                <a:spcPts val="0"/>
              </a:spcBef>
              <a:spcAft>
                <a:spcPts val="0"/>
              </a:spcAft>
              <a:buClr>
                <a:schemeClr val="lt1"/>
              </a:buClr>
              <a:buSzPts val="2800"/>
              <a:buFont typeface="Barlow Condensed SemiBold"/>
              <a:buNone/>
              <a:defRPr sz="2800">
                <a:solidFill>
                  <a:schemeClr val="lt1"/>
                </a:solidFill>
                <a:latin typeface="Barlow Condensed SemiBold"/>
                <a:ea typeface="Barlow Condensed SemiBold"/>
                <a:cs typeface="Barlow Condensed SemiBold"/>
                <a:sym typeface="Barlow Condensed SemiBold"/>
              </a:defRPr>
            </a:lvl4pPr>
            <a:lvl5pPr lvl="4">
              <a:spcBef>
                <a:spcPts val="0"/>
              </a:spcBef>
              <a:spcAft>
                <a:spcPts val="0"/>
              </a:spcAft>
              <a:buClr>
                <a:schemeClr val="lt1"/>
              </a:buClr>
              <a:buSzPts val="2800"/>
              <a:buFont typeface="Barlow Condensed SemiBold"/>
              <a:buNone/>
              <a:defRPr sz="2800">
                <a:solidFill>
                  <a:schemeClr val="lt1"/>
                </a:solidFill>
                <a:latin typeface="Barlow Condensed SemiBold"/>
                <a:ea typeface="Barlow Condensed SemiBold"/>
                <a:cs typeface="Barlow Condensed SemiBold"/>
                <a:sym typeface="Barlow Condensed SemiBold"/>
              </a:defRPr>
            </a:lvl5pPr>
            <a:lvl6pPr lvl="5">
              <a:spcBef>
                <a:spcPts val="0"/>
              </a:spcBef>
              <a:spcAft>
                <a:spcPts val="0"/>
              </a:spcAft>
              <a:buClr>
                <a:schemeClr val="lt1"/>
              </a:buClr>
              <a:buSzPts val="2800"/>
              <a:buFont typeface="Barlow Condensed SemiBold"/>
              <a:buNone/>
              <a:defRPr sz="2800">
                <a:solidFill>
                  <a:schemeClr val="lt1"/>
                </a:solidFill>
                <a:latin typeface="Barlow Condensed SemiBold"/>
                <a:ea typeface="Barlow Condensed SemiBold"/>
                <a:cs typeface="Barlow Condensed SemiBold"/>
                <a:sym typeface="Barlow Condensed SemiBold"/>
              </a:defRPr>
            </a:lvl6pPr>
            <a:lvl7pPr lvl="6">
              <a:spcBef>
                <a:spcPts val="0"/>
              </a:spcBef>
              <a:spcAft>
                <a:spcPts val="0"/>
              </a:spcAft>
              <a:buClr>
                <a:schemeClr val="lt1"/>
              </a:buClr>
              <a:buSzPts val="2800"/>
              <a:buFont typeface="Barlow Condensed SemiBold"/>
              <a:buNone/>
              <a:defRPr sz="2800">
                <a:solidFill>
                  <a:schemeClr val="lt1"/>
                </a:solidFill>
                <a:latin typeface="Barlow Condensed SemiBold"/>
                <a:ea typeface="Barlow Condensed SemiBold"/>
                <a:cs typeface="Barlow Condensed SemiBold"/>
                <a:sym typeface="Barlow Condensed SemiBold"/>
              </a:defRPr>
            </a:lvl7pPr>
            <a:lvl8pPr lvl="7">
              <a:spcBef>
                <a:spcPts val="0"/>
              </a:spcBef>
              <a:spcAft>
                <a:spcPts val="0"/>
              </a:spcAft>
              <a:buClr>
                <a:schemeClr val="lt1"/>
              </a:buClr>
              <a:buSzPts val="2800"/>
              <a:buFont typeface="Barlow Condensed SemiBold"/>
              <a:buNone/>
              <a:defRPr sz="2800">
                <a:solidFill>
                  <a:schemeClr val="lt1"/>
                </a:solidFill>
                <a:latin typeface="Barlow Condensed SemiBold"/>
                <a:ea typeface="Barlow Condensed SemiBold"/>
                <a:cs typeface="Barlow Condensed SemiBold"/>
                <a:sym typeface="Barlow Condensed SemiBold"/>
              </a:defRPr>
            </a:lvl8pPr>
            <a:lvl9pPr lvl="8">
              <a:spcBef>
                <a:spcPts val="0"/>
              </a:spcBef>
              <a:spcAft>
                <a:spcPts val="0"/>
              </a:spcAft>
              <a:buClr>
                <a:schemeClr val="lt1"/>
              </a:buClr>
              <a:buSzPts val="2800"/>
              <a:buFont typeface="Barlow Condensed SemiBold"/>
              <a:buNone/>
              <a:defRPr sz="2800">
                <a:solidFill>
                  <a:schemeClr val="lt1"/>
                </a:solidFill>
                <a:latin typeface="Barlow Condensed SemiBold"/>
                <a:ea typeface="Barlow Condensed SemiBold"/>
                <a:cs typeface="Barlow Condensed SemiBold"/>
                <a:sym typeface="Barlow Condensed SemiBold"/>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lt1"/>
              </a:buClr>
              <a:buSzPts val="1800"/>
              <a:buFont typeface="Arvo"/>
              <a:buChar char="●"/>
              <a:defRPr sz="1800">
                <a:solidFill>
                  <a:schemeClr val="lt1"/>
                </a:solidFill>
                <a:latin typeface="Arvo"/>
                <a:ea typeface="Arvo"/>
                <a:cs typeface="Arvo"/>
                <a:sym typeface="Arvo"/>
              </a:defRPr>
            </a:lvl1pPr>
            <a:lvl2pPr marL="914400" lvl="1" indent="-317500">
              <a:lnSpc>
                <a:spcPct val="115000"/>
              </a:lnSpc>
              <a:spcBef>
                <a:spcPts val="1600"/>
              </a:spcBef>
              <a:spcAft>
                <a:spcPts val="0"/>
              </a:spcAft>
              <a:buClr>
                <a:schemeClr val="lt1"/>
              </a:buClr>
              <a:buSzPts val="1400"/>
              <a:buFont typeface="Arvo"/>
              <a:buChar char="○"/>
              <a:defRPr>
                <a:solidFill>
                  <a:schemeClr val="lt1"/>
                </a:solidFill>
                <a:latin typeface="Arvo"/>
                <a:ea typeface="Arvo"/>
                <a:cs typeface="Arvo"/>
                <a:sym typeface="Arvo"/>
              </a:defRPr>
            </a:lvl2pPr>
            <a:lvl3pPr marL="1371600" lvl="2" indent="-317500">
              <a:lnSpc>
                <a:spcPct val="115000"/>
              </a:lnSpc>
              <a:spcBef>
                <a:spcPts val="1600"/>
              </a:spcBef>
              <a:spcAft>
                <a:spcPts val="0"/>
              </a:spcAft>
              <a:buClr>
                <a:schemeClr val="lt1"/>
              </a:buClr>
              <a:buSzPts val="1400"/>
              <a:buFont typeface="Arvo"/>
              <a:buChar char="■"/>
              <a:defRPr>
                <a:solidFill>
                  <a:schemeClr val="lt1"/>
                </a:solidFill>
                <a:latin typeface="Arvo"/>
                <a:ea typeface="Arvo"/>
                <a:cs typeface="Arvo"/>
                <a:sym typeface="Arvo"/>
              </a:defRPr>
            </a:lvl3pPr>
            <a:lvl4pPr marL="1828800" lvl="3" indent="-317500">
              <a:lnSpc>
                <a:spcPct val="115000"/>
              </a:lnSpc>
              <a:spcBef>
                <a:spcPts val="1600"/>
              </a:spcBef>
              <a:spcAft>
                <a:spcPts val="0"/>
              </a:spcAft>
              <a:buClr>
                <a:schemeClr val="lt1"/>
              </a:buClr>
              <a:buSzPts val="1400"/>
              <a:buFont typeface="Arvo"/>
              <a:buChar char="●"/>
              <a:defRPr>
                <a:solidFill>
                  <a:schemeClr val="lt1"/>
                </a:solidFill>
                <a:latin typeface="Arvo"/>
                <a:ea typeface="Arvo"/>
                <a:cs typeface="Arvo"/>
                <a:sym typeface="Arvo"/>
              </a:defRPr>
            </a:lvl4pPr>
            <a:lvl5pPr marL="2286000" lvl="4" indent="-317500">
              <a:lnSpc>
                <a:spcPct val="115000"/>
              </a:lnSpc>
              <a:spcBef>
                <a:spcPts val="1600"/>
              </a:spcBef>
              <a:spcAft>
                <a:spcPts val="0"/>
              </a:spcAft>
              <a:buClr>
                <a:schemeClr val="lt1"/>
              </a:buClr>
              <a:buSzPts val="1400"/>
              <a:buFont typeface="Arvo"/>
              <a:buChar char="○"/>
              <a:defRPr>
                <a:solidFill>
                  <a:schemeClr val="lt1"/>
                </a:solidFill>
                <a:latin typeface="Arvo"/>
                <a:ea typeface="Arvo"/>
                <a:cs typeface="Arvo"/>
                <a:sym typeface="Arvo"/>
              </a:defRPr>
            </a:lvl5pPr>
            <a:lvl6pPr marL="2743200" lvl="5" indent="-317500">
              <a:lnSpc>
                <a:spcPct val="115000"/>
              </a:lnSpc>
              <a:spcBef>
                <a:spcPts val="1600"/>
              </a:spcBef>
              <a:spcAft>
                <a:spcPts val="0"/>
              </a:spcAft>
              <a:buClr>
                <a:schemeClr val="lt1"/>
              </a:buClr>
              <a:buSzPts val="1400"/>
              <a:buFont typeface="Arvo"/>
              <a:buChar char="■"/>
              <a:defRPr>
                <a:solidFill>
                  <a:schemeClr val="lt1"/>
                </a:solidFill>
                <a:latin typeface="Arvo"/>
                <a:ea typeface="Arvo"/>
                <a:cs typeface="Arvo"/>
                <a:sym typeface="Arvo"/>
              </a:defRPr>
            </a:lvl6pPr>
            <a:lvl7pPr marL="3200400" lvl="6" indent="-317500">
              <a:lnSpc>
                <a:spcPct val="115000"/>
              </a:lnSpc>
              <a:spcBef>
                <a:spcPts val="1600"/>
              </a:spcBef>
              <a:spcAft>
                <a:spcPts val="0"/>
              </a:spcAft>
              <a:buClr>
                <a:schemeClr val="lt1"/>
              </a:buClr>
              <a:buSzPts val="1400"/>
              <a:buFont typeface="Arvo"/>
              <a:buChar char="●"/>
              <a:defRPr>
                <a:solidFill>
                  <a:schemeClr val="lt1"/>
                </a:solidFill>
                <a:latin typeface="Arvo"/>
                <a:ea typeface="Arvo"/>
                <a:cs typeface="Arvo"/>
                <a:sym typeface="Arvo"/>
              </a:defRPr>
            </a:lvl7pPr>
            <a:lvl8pPr marL="3657600" lvl="7" indent="-317500">
              <a:lnSpc>
                <a:spcPct val="115000"/>
              </a:lnSpc>
              <a:spcBef>
                <a:spcPts val="1600"/>
              </a:spcBef>
              <a:spcAft>
                <a:spcPts val="0"/>
              </a:spcAft>
              <a:buClr>
                <a:schemeClr val="lt1"/>
              </a:buClr>
              <a:buSzPts val="1400"/>
              <a:buFont typeface="Arvo"/>
              <a:buChar char="○"/>
              <a:defRPr>
                <a:solidFill>
                  <a:schemeClr val="lt1"/>
                </a:solidFill>
                <a:latin typeface="Arvo"/>
                <a:ea typeface="Arvo"/>
                <a:cs typeface="Arvo"/>
                <a:sym typeface="Arvo"/>
              </a:defRPr>
            </a:lvl8pPr>
            <a:lvl9pPr marL="4114800" lvl="8" indent="-317500">
              <a:lnSpc>
                <a:spcPct val="115000"/>
              </a:lnSpc>
              <a:spcBef>
                <a:spcPts val="1600"/>
              </a:spcBef>
              <a:spcAft>
                <a:spcPts val="1600"/>
              </a:spcAft>
              <a:buClr>
                <a:schemeClr val="lt1"/>
              </a:buClr>
              <a:buSzPts val="1400"/>
              <a:buFont typeface="Arvo"/>
              <a:buChar char="■"/>
              <a:defRPr>
                <a:solidFill>
                  <a:schemeClr val="lt1"/>
                </a:solidFill>
                <a:latin typeface="Arvo"/>
                <a:ea typeface="Arvo"/>
                <a:cs typeface="Arvo"/>
                <a:sym typeface="Arvo"/>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52" r:id="rId2"/>
    <p:sldLayoutId id="2147483653" r:id="rId3"/>
    <p:sldLayoutId id="2147483654"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slideLayout" Target="../slideLayouts/slideLayout2.xml"/><Relationship Id="rId7" Type="http://schemas.openxmlformats.org/officeDocument/2006/relationships/image" Target="../media/image5.png"/><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11.png"/><Relationship Id="rId5" Type="http://schemas.openxmlformats.org/officeDocument/2006/relationships/image" Target="../media/image1.png"/><Relationship Id="rId4" Type="http://schemas.openxmlformats.org/officeDocument/2006/relationships/notesSlide" Target="../notesSlides/notesSlide3.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5.png"/><Relationship Id="rId5" Type="http://schemas.openxmlformats.org/officeDocument/2006/relationships/image" Target="../media/image15.png"/><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4.mp3"/><Relationship Id="rId1" Type="http://schemas.microsoft.com/office/2007/relationships/media" Target="../media/media4.mp3"/><Relationship Id="rId6" Type="http://schemas.openxmlformats.org/officeDocument/2006/relationships/image" Target="../media/image5.png"/><Relationship Id="rId5" Type="http://schemas.openxmlformats.org/officeDocument/2006/relationships/image" Target="../media/image17.pn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p3"/><Relationship Id="rId1" Type="http://schemas.microsoft.com/office/2007/relationships/media" Target="../media/media4.mp3"/><Relationship Id="rId6" Type="http://schemas.openxmlformats.org/officeDocument/2006/relationships/image" Target="../media/image5.png"/><Relationship Id="rId5" Type="http://schemas.openxmlformats.org/officeDocument/2006/relationships/image" Target="../media/image19.png"/><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p3"/><Relationship Id="rId1" Type="http://schemas.microsoft.com/office/2007/relationships/media" Target="../media/media5.mp3"/><Relationship Id="rId6" Type="http://schemas.openxmlformats.org/officeDocument/2006/relationships/image" Target="../media/image5.png"/><Relationship Id="rId5" Type="http://schemas.openxmlformats.org/officeDocument/2006/relationships/image" Target="../media/image21.png"/><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6.mp3"/><Relationship Id="rId1" Type="http://schemas.microsoft.com/office/2007/relationships/media" Target="../media/media6.mp3"/><Relationship Id="rId6" Type="http://schemas.openxmlformats.org/officeDocument/2006/relationships/image" Target="../media/image5.png"/><Relationship Id="rId5" Type="http://schemas.openxmlformats.org/officeDocument/2006/relationships/image" Target="../media/image22.png"/><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mp3"/><Relationship Id="rId1" Type="http://schemas.microsoft.com/office/2007/relationships/media" Target="../media/media7.mp3"/><Relationship Id="rId6" Type="http://schemas.openxmlformats.org/officeDocument/2006/relationships/image" Target="../media/image23.png"/><Relationship Id="rId5" Type="http://schemas.openxmlformats.org/officeDocument/2006/relationships/image" Target="../media/image5.pn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8.mp3"/><Relationship Id="rId1" Type="http://schemas.microsoft.com/office/2007/relationships/media" Target="../media/media8.mp3"/><Relationship Id="rId6" Type="http://schemas.openxmlformats.org/officeDocument/2006/relationships/image" Target="../media/image5.png"/><Relationship Id="rId5" Type="http://schemas.openxmlformats.org/officeDocument/2006/relationships/image" Target="../media/image25.png"/><Relationship Id="rId4" Type="http://schemas.openxmlformats.org/officeDocument/2006/relationships/image" Target="../media/image1.png"/></Relationships>
</file>

<file path=ppt/slides/_rels/slide3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0.png"/></Relationships>
</file>

<file path=ppt/slides/_rels/slide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4.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5.png"/><Relationship Id="rId5" Type="http://schemas.openxmlformats.org/officeDocument/2006/relationships/image" Target="../media/image3.png"/><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5.png"/><Relationship Id="rId5" Type="http://schemas.openxmlformats.org/officeDocument/2006/relationships/image" Target="../media/image9.png"/><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345"/>
        <p:cNvGrpSpPr/>
        <p:nvPr/>
      </p:nvGrpSpPr>
      <p:grpSpPr>
        <a:xfrm>
          <a:off x="0" y="0"/>
          <a:ext cx="0" cy="0"/>
          <a:chOff x="0" y="0"/>
          <a:chExt cx="0" cy="0"/>
        </a:xfrm>
      </p:grpSpPr>
      <p:sp>
        <p:nvSpPr>
          <p:cNvPr id="346" name="Google Shape;346;p13"/>
          <p:cNvSpPr txBox="1">
            <a:spLocks noGrp="1"/>
          </p:cNvSpPr>
          <p:nvPr>
            <p:ph type="ctrTitle"/>
          </p:nvPr>
        </p:nvSpPr>
        <p:spPr>
          <a:xfrm>
            <a:off x="2362575" y="1545450"/>
            <a:ext cx="4419000" cy="2052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s" dirty="0" smtClean="0"/>
              <a:t>Evolve 1</a:t>
            </a:r>
            <a:r>
              <a:rPr lang="en-US" dirty="0" smtClean="0"/>
              <a:t>A </a:t>
            </a:r>
            <a:br>
              <a:rPr lang="en-US" dirty="0" smtClean="0"/>
            </a:br>
            <a:r>
              <a:rPr lang="en-US" dirty="0" smtClean="0"/>
              <a:t>1.3</a:t>
            </a:r>
            <a:endParaRPr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15689" y="101669"/>
            <a:ext cx="1109041" cy="1078234"/>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128" y="101669"/>
            <a:ext cx="639266" cy="621508"/>
          </a:xfrm>
          <a:prstGeom prst="rect">
            <a:avLst/>
          </a:prstGeom>
        </p:spPr>
      </p:pic>
      <p:pic>
        <p:nvPicPr>
          <p:cNvPr id="4" name="Picture 3"/>
          <p:cNvPicPr>
            <a:picLocks noChangeAspect="1"/>
          </p:cNvPicPr>
          <p:nvPr/>
        </p:nvPicPr>
        <p:blipFill>
          <a:blip r:embed="rId3"/>
          <a:stretch>
            <a:fillRect/>
          </a:stretch>
        </p:blipFill>
        <p:spPr>
          <a:xfrm>
            <a:off x="215900" y="1789113"/>
            <a:ext cx="8724900" cy="161743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9408442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128" y="101669"/>
            <a:ext cx="639266" cy="621508"/>
          </a:xfrm>
          <a:prstGeom prst="rect">
            <a:avLst/>
          </a:prstGeom>
        </p:spPr>
      </p:pic>
      <p:pic>
        <p:nvPicPr>
          <p:cNvPr id="5" name="Picture 4"/>
          <p:cNvPicPr>
            <a:picLocks noChangeAspect="1"/>
          </p:cNvPicPr>
          <p:nvPr/>
        </p:nvPicPr>
        <p:blipFill>
          <a:blip r:embed="rId4"/>
          <a:stretch>
            <a:fillRect/>
          </a:stretch>
        </p:blipFill>
        <p:spPr>
          <a:xfrm>
            <a:off x="172029" y="1260476"/>
            <a:ext cx="8806872" cy="2828196"/>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3532752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128" y="101669"/>
            <a:ext cx="639266" cy="621508"/>
          </a:xfrm>
          <a:prstGeom prst="rect">
            <a:avLst/>
          </a:prstGeom>
        </p:spPr>
      </p:pic>
      <p:pic>
        <p:nvPicPr>
          <p:cNvPr id="5" name="Picture 4"/>
          <p:cNvPicPr>
            <a:picLocks noChangeAspect="1"/>
          </p:cNvPicPr>
          <p:nvPr/>
        </p:nvPicPr>
        <p:blipFill>
          <a:blip r:embed="rId6"/>
          <a:stretch>
            <a:fillRect/>
          </a:stretch>
        </p:blipFill>
        <p:spPr>
          <a:xfrm>
            <a:off x="172029" y="1260476"/>
            <a:ext cx="8806872" cy="2828196"/>
          </a:xfrm>
          <a:prstGeom prst="rect">
            <a:avLst/>
          </a:prstGeom>
          <a:ln>
            <a:noFill/>
          </a:ln>
          <a:effectLst>
            <a:outerShdw blurRad="190500" algn="tl" rotWithShape="0">
              <a:srgbClr val="000000">
                <a:alpha val="70000"/>
              </a:srgbClr>
            </a:outerShdw>
          </a:effectLst>
        </p:spPr>
      </p:pic>
      <p:pic>
        <p:nvPicPr>
          <p:cNvPr id="4" name="Track 1.08 [EV_SB1_U01_p006_Ex2A]">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4270665" y="4321171"/>
            <a:ext cx="609600" cy="609600"/>
          </a:xfrm>
          <a:prstGeom prst="rect">
            <a:avLst/>
          </a:prstGeom>
        </p:spPr>
      </p:pic>
      <p:pic>
        <p:nvPicPr>
          <p:cNvPr id="2" name="Picture 1"/>
          <p:cNvPicPr>
            <a:picLocks noChangeAspect="1"/>
          </p:cNvPicPr>
          <p:nvPr/>
        </p:nvPicPr>
        <p:blipFill>
          <a:blip r:embed="rId8"/>
          <a:stretch>
            <a:fillRect/>
          </a:stretch>
        </p:blipFill>
        <p:spPr>
          <a:xfrm>
            <a:off x="172029" y="839611"/>
            <a:ext cx="1650336" cy="304431"/>
          </a:xfrm>
          <a:prstGeom prst="rect">
            <a:avLst/>
          </a:prstGeom>
        </p:spPr>
      </p:pic>
    </p:spTree>
    <p:extLst>
      <p:ext uri="{BB962C8B-B14F-4D97-AF65-F5344CB8AC3E}">
        <p14:creationId xmlns:p14="http://schemas.microsoft.com/office/powerpoint/2010/main" val="322982280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70776"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5464" y="101669"/>
            <a:ext cx="639266" cy="621508"/>
          </a:xfrm>
          <a:prstGeom prst="rect">
            <a:avLst/>
          </a:prstGeom>
        </p:spPr>
      </p:pic>
      <p:pic>
        <p:nvPicPr>
          <p:cNvPr id="4" name="Picture 3"/>
          <p:cNvPicPr>
            <a:picLocks noChangeAspect="1"/>
          </p:cNvPicPr>
          <p:nvPr/>
        </p:nvPicPr>
        <p:blipFill>
          <a:blip r:embed="rId3"/>
          <a:stretch>
            <a:fillRect/>
          </a:stretch>
        </p:blipFill>
        <p:spPr>
          <a:xfrm>
            <a:off x="160130" y="1606550"/>
            <a:ext cx="8826387" cy="187325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0152317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128" y="101669"/>
            <a:ext cx="639266" cy="621508"/>
          </a:xfrm>
          <a:prstGeom prst="rect">
            <a:avLst/>
          </a:prstGeom>
        </p:spPr>
      </p:pic>
      <p:pic>
        <p:nvPicPr>
          <p:cNvPr id="4" name="Picture 3"/>
          <p:cNvPicPr>
            <a:picLocks noChangeAspect="1"/>
          </p:cNvPicPr>
          <p:nvPr/>
        </p:nvPicPr>
        <p:blipFill>
          <a:blip r:embed="rId3"/>
          <a:stretch>
            <a:fillRect/>
          </a:stretch>
        </p:blipFill>
        <p:spPr>
          <a:xfrm>
            <a:off x="193675" y="1838325"/>
            <a:ext cx="8747125" cy="15853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26467945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5464" y="101669"/>
            <a:ext cx="639266" cy="621508"/>
          </a:xfrm>
          <a:prstGeom prst="rect">
            <a:avLst/>
          </a:prstGeom>
        </p:spPr>
      </p:pic>
      <p:pic>
        <p:nvPicPr>
          <p:cNvPr id="4" name="Picture 3"/>
          <p:cNvPicPr>
            <a:picLocks noChangeAspect="1"/>
          </p:cNvPicPr>
          <p:nvPr/>
        </p:nvPicPr>
        <p:blipFill>
          <a:blip r:embed="rId3"/>
          <a:stretch>
            <a:fillRect/>
          </a:stretch>
        </p:blipFill>
        <p:spPr>
          <a:xfrm>
            <a:off x="187614" y="1249362"/>
            <a:ext cx="8736642" cy="2306637"/>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40925735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128" y="101669"/>
            <a:ext cx="639266" cy="621508"/>
          </a:xfrm>
          <a:prstGeom prst="rect">
            <a:avLst/>
          </a:prstGeom>
        </p:spPr>
      </p:pic>
      <p:pic>
        <p:nvPicPr>
          <p:cNvPr id="4" name="Picture 3"/>
          <p:cNvPicPr>
            <a:picLocks noChangeAspect="1"/>
          </p:cNvPicPr>
          <p:nvPr/>
        </p:nvPicPr>
        <p:blipFill>
          <a:blip r:embed="rId5"/>
          <a:stretch>
            <a:fillRect/>
          </a:stretch>
        </p:blipFill>
        <p:spPr>
          <a:xfrm>
            <a:off x="187614" y="1249362"/>
            <a:ext cx="8736642" cy="2306637"/>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5" name="Track 1.09[EV_SB1_U01_p006_Ex2C]">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4251135" y="3883025"/>
            <a:ext cx="609600" cy="609600"/>
          </a:xfrm>
          <a:prstGeom prst="rect">
            <a:avLst/>
          </a:prstGeom>
        </p:spPr>
      </p:pic>
    </p:spTree>
    <p:extLst>
      <p:ext uri="{BB962C8B-B14F-4D97-AF65-F5344CB8AC3E}">
        <p14:creationId xmlns:p14="http://schemas.microsoft.com/office/powerpoint/2010/main" val="413691254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55656"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5464" y="101669"/>
            <a:ext cx="639266" cy="621508"/>
          </a:xfrm>
          <a:prstGeom prst="rect">
            <a:avLst/>
          </a:prstGeom>
        </p:spPr>
      </p:pic>
      <p:pic>
        <p:nvPicPr>
          <p:cNvPr id="4" name="Picture 3"/>
          <p:cNvPicPr>
            <a:picLocks noChangeAspect="1"/>
          </p:cNvPicPr>
          <p:nvPr/>
        </p:nvPicPr>
        <p:blipFill>
          <a:blip r:embed="rId3"/>
          <a:stretch>
            <a:fillRect/>
          </a:stretch>
        </p:blipFill>
        <p:spPr>
          <a:xfrm>
            <a:off x="128587" y="1757362"/>
            <a:ext cx="8886825" cy="162877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5572994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128" y="101669"/>
            <a:ext cx="639266" cy="621508"/>
          </a:xfrm>
          <a:prstGeom prst="rect">
            <a:avLst/>
          </a:prstGeom>
        </p:spPr>
      </p:pic>
      <p:pic>
        <p:nvPicPr>
          <p:cNvPr id="4" name="Picture 3"/>
          <p:cNvPicPr>
            <a:picLocks noChangeAspect="1"/>
          </p:cNvPicPr>
          <p:nvPr/>
        </p:nvPicPr>
        <p:blipFill>
          <a:blip r:embed="rId3"/>
          <a:stretch>
            <a:fillRect/>
          </a:stretch>
        </p:blipFill>
        <p:spPr>
          <a:xfrm>
            <a:off x="83128" y="1795463"/>
            <a:ext cx="8946572" cy="1217255"/>
          </a:xfrm>
          <a:prstGeom prst="roundRect">
            <a:avLst>
              <a:gd name="adj" fmla="val 4167"/>
            </a:avLst>
          </a:prstGeom>
          <a:solidFill>
            <a:srgbClr val="FFFFFF"/>
          </a:solidFill>
          <a:ln w="7620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21281361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85464" y="101669"/>
            <a:ext cx="639266" cy="621508"/>
          </a:xfrm>
          <a:prstGeom prst="rect">
            <a:avLst/>
          </a:prstGeom>
        </p:spPr>
      </p:pic>
      <p:pic>
        <p:nvPicPr>
          <p:cNvPr id="4" name="Picture 3"/>
          <p:cNvPicPr>
            <a:picLocks noChangeAspect="1"/>
          </p:cNvPicPr>
          <p:nvPr/>
        </p:nvPicPr>
        <p:blipFill>
          <a:blip r:embed="rId5"/>
          <a:stretch>
            <a:fillRect/>
          </a:stretch>
        </p:blipFill>
        <p:spPr>
          <a:xfrm>
            <a:off x="83128" y="1795463"/>
            <a:ext cx="8946572" cy="1217255"/>
          </a:xfrm>
          <a:prstGeom prst="roundRect">
            <a:avLst>
              <a:gd name="adj" fmla="val 4167"/>
            </a:avLst>
          </a:prstGeom>
          <a:solidFill>
            <a:srgbClr val="FFFFFF"/>
          </a:solidFill>
          <a:ln w="7620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pic>
      <p:pic>
        <p:nvPicPr>
          <p:cNvPr id="5" name="Track 1.10 [EV_SB1_U01_p007_Ex3A-B]">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4251614" y="3421429"/>
            <a:ext cx="609600" cy="609600"/>
          </a:xfrm>
          <a:prstGeom prst="rect">
            <a:avLst/>
          </a:prstGeom>
        </p:spPr>
      </p:pic>
    </p:spTree>
    <p:extLst>
      <p:ext uri="{BB962C8B-B14F-4D97-AF65-F5344CB8AC3E}">
        <p14:creationId xmlns:p14="http://schemas.microsoft.com/office/powerpoint/2010/main" val="48032055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58608"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5464" y="101669"/>
            <a:ext cx="639266" cy="621508"/>
          </a:xfrm>
          <a:prstGeom prst="rect">
            <a:avLst/>
          </a:prstGeom>
        </p:spPr>
      </p:pic>
      <p:pic>
        <p:nvPicPr>
          <p:cNvPr id="5" name="Picture 4"/>
          <p:cNvPicPr>
            <a:picLocks noChangeAspect="1"/>
          </p:cNvPicPr>
          <p:nvPr/>
        </p:nvPicPr>
        <p:blipFill>
          <a:blip r:embed="rId3"/>
          <a:stretch>
            <a:fillRect/>
          </a:stretch>
        </p:blipFill>
        <p:spPr>
          <a:xfrm>
            <a:off x="3060582" y="412423"/>
            <a:ext cx="5324881" cy="3816677"/>
          </a:xfrm>
          <a:prstGeom prst="rect">
            <a:avLst/>
          </a:prstGeom>
        </p:spPr>
      </p:pic>
      <p:sp>
        <p:nvSpPr>
          <p:cNvPr id="8" name="TextBox 7"/>
          <p:cNvSpPr txBox="1"/>
          <p:nvPr/>
        </p:nvSpPr>
        <p:spPr>
          <a:xfrm>
            <a:off x="156518" y="1735986"/>
            <a:ext cx="4326582" cy="584775"/>
          </a:xfrm>
          <a:prstGeom prst="rect">
            <a:avLst/>
          </a:prstGeom>
          <a:noFill/>
        </p:spPr>
        <p:txBody>
          <a:bodyPr wrap="square" rtlCol="0">
            <a:spAutoFit/>
          </a:bodyPr>
          <a:lstStyle/>
          <a:p>
            <a:pPr marL="285750" indent="-285750">
              <a:buFont typeface="Arial" panose="020B0604020202020204" pitchFamily="34" charset="0"/>
              <a:buChar char="•"/>
            </a:pPr>
            <a:r>
              <a:rPr lang="en-US" sz="1600" b="1" dirty="0" smtClean="0">
                <a:solidFill>
                  <a:srgbClr val="4D489C"/>
                </a:solidFill>
              </a:rPr>
              <a:t>Paulo is talking to a clerk.</a:t>
            </a:r>
          </a:p>
          <a:p>
            <a:r>
              <a:rPr lang="en-US" sz="1600" b="1" dirty="0" smtClean="0">
                <a:solidFill>
                  <a:srgbClr val="4D489C"/>
                </a:solidFill>
              </a:rPr>
              <a:t>What are they talking about?</a:t>
            </a:r>
            <a:endParaRPr lang="en-US" sz="1600" b="1" dirty="0">
              <a:solidFill>
                <a:srgbClr val="4D489C"/>
              </a:solidFill>
            </a:endParaRPr>
          </a:p>
        </p:txBody>
      </p:sp>
    </p:spTree>
    <p:extLst>
      <p:ext uri="{BB962C8B-B14F-4D97-AF65-F5344CB8AC3E}">
        <p14:creationId xmlns:p14="http://schemas.microsoft.com/office/powerpoint/2010/main" val="15101380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128" y="101669"/>
            <a:ext cx="639266" cy="621508"/>
          </a:xfrm>
          <a:prstGeom prst="rect">
            <a:avLst/>
          </a:prstGeom>
        </p:spPr>
      </p:pic>
      <p:pic>
        <p:nvPicPr>
          <p:cNvPr id="4" name="Picture 3"/>
          <p:cNvPicPr>
            <a:picLocks noChangeAspect="1"/>
          </p:cNvPicPr>
          <p:nvPr/>
        </p:nvPicPr>
        <p:blipFill>
          <a:blip r:embed="rId3"/>
          <a:stretch>
            <a:fillRect/>
          </a:stretch>
        </p:blipFill>
        <p:spPr>
          <a:xfrm>
            <a:off x="235528" y="1965325"/>
            <a:ext cx="8629072" cy="1134667"/>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4261323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5464" y="101669"/>
            <a:ext cx="639266" cy="621508"/>
          </a:xfrm>
          <a:prstGeom prst="rect">
            <a:avLst/>
          </a:prstGeom>
        </p:spPr>
      </p:pic>
      <p:pic>
        <p:nvPicPr>
          <p:cNvPr id="4" name="Picture 3"/>
          <p:cNvPicPr>
            <a:picLocks noChangeAspect="1"/>
          </p:cNvPicPr>
          <p:nvPr/>
        </p:nvPicPr>
        <p:blipFill>
          <a:blip r:embed="rId3"/>
          <a:stretch>
            <a:fillRect/>
          </a:stretch>
        </p:blipFill>
        <p:spPr>
          <a:xfrm>
            <a:off x="150812" y="1165225"/>
            <a:ext cx="8772605" cy="2657475"/>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7263493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128" y="101669"/>
            <a:ext cx="639266" cy="621508"/>
          </a:xfrm>
          <a:prstGeom prst="rect">
            <a:avLst/>
          </a:prstGeom>
        </p:spPr>
      </p:pic>
      <p:pic>
        <p:nvPicPr>
          <p:cNvPr id="4" name="Picture 3"/>
          <p:cNvPicPr>
            <a:picLocks noChangeAspect="1"/>
          </p:cNvPicPr>
          <p:nvPr/>
        </p:nvPicPr>
        <p:blipFill>
          <a:blip r:embed="rId5"/>
          <a:stretch>
            <a:fillRect/>
          </a:stretch>
        </p:blipFill>
        <p:spPr>
          <a:xfrm>
            <a:off x="150812" y="1165225"/>
            <a:ext cx="8772605" cy="2657475"/>
          </a:xfrm>
          <a:prstGeom prst="rect">
            <a:avLst/>
          </a:prstGeom>
          <a:ln>
            <a:noFill/>
          </a:ln>
          <a:effectLst>
            <a:outerShdw blurRad="190500" algn="tl" rotWithShape="0">
              <a:srgbClr val="000000">
                <a:alpha val="70000"/>
              </a:srgbClr>
            </a:outerShdw>
          </a:effectLst>
        </p:spPr>
      </p:pic>
      <p:pic>
        <p:nvPicPr>
          <p:cNvPr id="5" name="Track 1.10 [EV_SB1_U01_p007_Ex3A-B]">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4232314" y="3959948"/>
            <a:ext cx="609600" cy="609600"/>
          </a:xfrm>
          <a:prstGeom prst="rect">
            <a:avLst/>
          </a:prstGeom>
        </p:spPr>
      </p:pic>
    </p:spTree>
    <p:extLst>
      <p:ext uri="{BB962C8B-B14F-4D97-AF65-F5344CB8AC3E}">
        <p14:creationId xmlns:p14="http://schemas.microsoft.com/office/powerpoint/2010/main" val="376101352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58608"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5464" y="101669"/>
            <a:ext cx="639266" cy="621508"/>
          </a:xfrm>
          <a:prstGeom prst="rect">
            <a:avLst/>
          </a:prstGeom>
        </p:spPr>
      </p:pic>
      <p:pic>
        <p:nvPicPr>
          <p:cNvPr id="4" name="Picture 3"/>
          <p:cNvPicPr>
            <a:picLocks noChangeAspect="1"/>
          </p:cNvPicPr>
          <p:nvPr/>
        </p:nvPicPr>
        <p:blipFill>
          <a:blip r:embed="rId3"/>
          <a:stretch>
            <a:fillRect/>
          </a:stretch>
        </p:blipFill>
        <p:spPr>
          <a:xfrm>
            <a:off x="161925" y="1995487"/>
            <a:ext cx="8820150" cy="115252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17029293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128" y="101669"/>
            <a:ext cx="639266" cy="621508"/>
          </a:xfrm>
          <a:prstGeom prst="rect">
            <a:avLst/>
          </a:prstGeom>
        </p:spPr>
      </p:pic>
      <p:pic>
        <p:nvPicPr>
          <p:cNvPr id="4" name="Picture 3"/>
          <p:cNvPicPr>
            <a:picLocks noChangeAspect="1"/>
          </p:cNvPicPr>
          <p:nvPr/>
        </p:nvPicPr>
        <p:blipFill>
          <a:blip r:embed="rId3"/>
          <a:stretch>
            <a:fillRect/>
          </a:stretch>
        </p:blipFill>
        <p:spPr>
          <a:xfrm>
            <a:off x="286327" y="1997076"/>
            <a:ext cx="8565573" cy="1087881"/>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305552970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128" y="101669"/>
            <a:ext cx="639266" cy="621508"/>
          </a:xfrm>
          <a:prstGeom prst="rect">
            <a:avLst/>
          </a:prstGeom>
        </p:spPr>
      </p:pic>
      <p:pic>
        <p:nvPicPr>
          <p:cNvPr id="4" name="Picture 3"/>
          <p:cNvPicPr>
            <a:picLocks noChangeAspect="1"/>
          </p:cNvPicPr>
          <p:nvPr/>
        </p:nvPicPr>
        <p:blipFill>
          <a:blip r:embed="rId5"/>
          <a:stretch>
            <a:fillRect/>
          </a:stretch>
        </p:blipFill>
        <p:spPr>
          <a:xfrm>
            <a:off x="286327" y="1997076"/>
            <a:ext cx="8565573" cy="1087881"/>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5" name="Track 1.11 [EV_SB1_U01_p007_Ex3C]">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4264313" y="3387725"/>
            <a:ext cx="609600" cy="609600"/>
          </a:xfrm>
          <a:prstGeom prst="rect">
            <a:avLst/>
          </a:prstGeom>
        </p:spPr>
      </p:pic>
    </p:spTree>
    <p:extLst>
      <p:ext uri="{BB962C8B-B14F-4D97-AF65-F5344CB8AC3E}">
        <p14:creationId xmlns:p14="http://schemas.microsoft.com/office/powerpoint/2010/main" val="4739306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53388"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5464" y="101669"/>
            <a:ext cx="639266" cy="621508"/>
          </a:xfrm>
          <a:prstGeom prst="rect">
            <a:avLst/>
          </a:prstGeom>
        </p:spPr>
      </p:pic>
      <p:pic>
        <p:nvPicPr>
          <p:cNvPr id="4" name="Picture 3"/>
          <p:cNvPicPr>
            <a:picLocks noChangeAspect="1"/>
          </p:cNvPicPr>
          <p:nvPr/>
        </p:nvPicPr>
        <p:blipFill>
          <a:blip r:embed="rId3"/>
          <a:stretch>
            <a:fillRect/>
          </a:stretch>
        </p:blipFill>
        <p:spPr>
          <a:xfrm>
            <a:off x="193675" y="1579562"/>
            <a:ext cx="8735561" cy="148113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23020875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85464" y="101669"/>
            <a:ext cx="639266" cy="621508"/>
          </a:xfrm>
          <a:prstGeom prst="rect">
            <a:avLst/>
          </a:prstGeom>
        </p:spPr>
      </p:pic>
      <p:pic>
        <p:nvPicPr>
          <p:cNvPr id="4" name="Picture 3"/>
          <p:cNvPicPr>
            <a:picLocks noChangeAspect="1"/>
          </p:cNvPicPr>
          <p:nvPr/>
        </p:nvPicPr>
        <p:blipFill>
          <a:blip r:embed="rId5"/>
          <a:stretch>
            <a:fillRect/>
          </a:stretch>
        </p:blipFill>
        <p:spPr>
          <a:xfrm>
            <a:off x="193675" y="1579562"/>
            <a:ext cx="8735561" cy="148113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2" name="Track 1.12 [EV_SB1_U01_p007_Ex4A]">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4256655" y="3502025"/>
            <a:ext cx="609600" cy="609600"/>
          </a:xfrm>
          <a:prstGeom prst="rect">
            <a:avLst/>
          </a:prstGeom>
        </p:spPr>
      </p:pic>
    </p:spTree>
    <p:extLst>
      <p:ext uri="{BB962C8B-B14F-4D97-AF65-F5344CB8AC3E}">
        <p14:creationId xmlns:p14="http://schemas.microsoft.com/office/powerpoint/2010/main" val="82689205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2140"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128" y="101669"/>
            <a:ext cx="639266" cy="621508"/>
          </a:xfrm>
          <a:prstGeom prst="rect">
            <a:avLst/>
          </a:prstGeom>
        </p:spPr>
      </p:pic>
      <p:pic>
        <p:nvPicPr>
          <p:cNvPr id="5" name="Picture 4"/>
          <p:cNvPicPr>
            <a:picLocks noChangeAspect="1"/>
          </p:cNvPicPr>
          <p:nvPr/>
        </p:nvPicPr>
        <p:blipFill>
          <a:blip r:embed="rId3"/>
          <a:stretch>
            <a:fillRect/>
          </a:stretch>
        </p:blipFill>
        <p:spPr>
          <a:xfrm>
            <a:off x="83128" y="1272576"/>
            <a:ext cx="8945563" cy="1839382"/>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2840231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128" y="101669"/>
            <a:ext cx="639266" cy="621508"/>
          </a:xfrm>
          <a:prstGeom prst="rect">
            <a:avLst/>
          </a:prstGeom>
        </p:spPr>
      </p:pic>
      <p:pic>
        <p:nvPicPr>
          <p:cNvPr id="2" name="Track 1.13 [EV_SB1_U01_p007_Ex4B]">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251614" y="3440847"/>
            <a:ext cx="609600" cy="609600"/>
          </a:xfrm>
          <a:prstGeom prst="rect">
            <a:avLst/>
          </a:prstGeom>
        </p:spPr>
      </p:pic>
      <p:pic>
        <p:nvPicPr>
          <p:cNvPr id="5" name="Picture 4"/>
          <p:cNvPicPr>
            <a:picLocks noChangeAspect="1"/>
          </p:cNvPicPr>
          <p:nvPr/>
        </p:nvPicPr>
        <p:blipFill>
          <a:blip r:embed="rId6"/>
          <a:stretch>
            <a:fillRect/>
          </a:stretch>
        </p:blipFill>
        <p:spPr>
          <a:xfrm>
            <a:off x="83128" y="1272576"/>
            <a:ext cx="8945563" cy="1839382"/>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5302184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4884"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flipH="1">
            <a:off x="288100" y="3033850"/>
            <a:ext cx="8095500" cy="577800"/>
          </a:xfrm>
        </p:spPr>
        <p:txBody>
          <a:bodyPr/>
          <a:lstStyle/>
          <a:p>
            <a:pPr algn="ctr"/>
            <a:r>
              <a:rPr lang="en-US" sz="8000" dirty="0" smtClean="0"/>
              <a:t>0    1    2    3    4   </a:t>
            </a:r>
            <a:br>
              <a:rPr lang="en-US" sz="8000" dirty="0" smtClean="0"/>
            </a:br>
            <a:r>
              <a:rPr lang="en-US" sz="8000" dirty="0" smtClean="0"/>
              <a:t>5    6    7    8    9    10</a:t>
            </a:r>
            <a:endParaRPr lang="en-US" sz="80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08504" y="0"/>
            <a:ext cx="735496" cy="715065"/>
          </a:xfrm>
          <a:prstGeom prst="rect">
            <a:avLst/>
          </a:prstGeom>
        </p:spPr>
      </p:pic>
    </p:spTree>
    <p:extLst>
      <p:ext uri="{BB962C8B-B14F-4D97-AF65-F5344CB8AC3E}">
        <p14:creationId xmlns:p14="http://schemas.microsoft.com/office/powerpoint/2010/main" val="61223490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5464" y="101669"/>
            <a:ext cx="639266" cy="621508"/>
          </a:xfrm>
          <a:prstGeom prst="rect">
            <a:avLst/>
          </a:prstGeom>
        </p:spPr>
      </p:pic>
      <p:pic>
        <p:nvPicPr>
          <p:cNvPr id="4" name="Picture 3"/>
          <p:cNvPicPr>
            <a:picLocks noChangeAspect="1"/>
          </p:cNvPicPr>
          <p:nvPr/>
        </p:nvPicPr>
        <p:blipFill>
          <a:blip r:embed="rId3"/>
          <a:stretch>
            <a:fillRect/>
          </a:stretch>
        </p:blipFill>
        <p:spPr>
          <a:xfrm>
            <a:off x="443557" y="1711354"/>
            <a:ext cx="8362208" cy="173011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76663982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128" y="101669"/>
            <a:ext cx="639266" cy="621508"/>
          </a:xfrm>
          <a:prstGeom prst="rect">
            <a:avLst/>
          </a:prstGeom>
        </p:spPr>
      </p:pic>
      <p:pic>
        <p:nvPicPr>
          <p:cNvPr id="2" name="Picture 1"/>
          <p:cNvPicPr>
            <a:picLocks noChangeAspect="1"/>
          </p:cNvPicPr>
          <p:nvPr/>
        </p:nvPicPr>
        <p:blipFill>
          <a:blip r:embed="rId3"/>
          <a:stretch>
            <a:fillRect/>
          </a:stretch>
        </p:blipFill>
        <p:spPr>
          <a:xfrm>
            <a:off x="210128" y="1604963"/>
            <a:ext cx="8705272" cy="1776249"/>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171553526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128" y="101669"/>
            <a:ext cx="639266" cy="621508"/>
          </a:xfrm>
          <a:prstGeom prst="rect">
            <a:avLst/>
          </a:prstGeom>
        </p:spPr>
      </p:pic>
      <p:pic>
        <p:nvPicPr>
          <p:cNvPr id="2" name="Picture 1"/>
          <p:cNvPicPr>
            <a:picLocks noChangeAspect="1"/>
          </p:cNvPicPr>
          <p:nvPr/>
        </p:nvPicPr>
        <p:blipFill>
          <a:blip r:embed="rId5"/>
          <a:stretch>
            <a:fillRect/>
          </a:stretch>
        </p:blipFill>
        <p:spPr>
          <a:xfrm>
            <a:off x="210128" y="1604963"/>
            <a:ext cx="8705272" cy="1776249"/>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6" name="Track 1.14 [EV_SB1_U01_p007_Ex4C]">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4257964" y="3653398"/>
            <a:ext cx="609600" cy="609600"/>
          </a:xfrm>
          <a:prstGeom prst="rect">
            <a:avLst/>
          </a:prstGeom>
        </p:spPr>
      </p:pic>
    </p:spTree>
    <p:extLst>
      <p:ext uri="{BB962C8B-B14F-4D97-AF65-F5344CB8AC3E}">
        <p14:creationId xmlns:p14="http://schemas.microsoft.com/office/powerpoint/2010/main" val="9316309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9708" fill="hold"/>
                                        <p:tgtEl>
                                          <p:spTgt spid="6"/>
                                        </p:tgtEl>
                                      </p:cBhvr>
                                    </p:cmd>
                                  </p:childTnLst>
                                </p:cTn>
                              </p:par>
                            </p:childTnLst>
                          </p:cTn>
                        </p:par>
                      </p:childTnLst>
                    </p:cTn>
                  </p:par>
                </p:childTnLst>
              </p:cTn>
              <p:nextCondLst>
                <p:cond evt="onClick" delay="0">
                  <p:tgtEl>
                    <p:spTgt spid="6"/>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5464" y="101669"/>
            <a:ext cx="639266" cy="621508"/>
          </a:xfrm>
          <a:prstGeom prst="rect">
            <a:avLst/>
          </a:prstGeom>
        </p:spPr>
      </p:pic>
      <p:pic>
        <p:nvPicPr>
          <p:cNvPr id="2" name="Picture 1"/>
          <p:cNvPicPr>
            <a:picLocks noChangeAspect="1"/>
          </p:cNvPicPr>
          <p:nvPr/>
        </p:nvPicPr>
        <p:blipFill>
          <a:blip r:embed="rId3"/>
          <a:stretch>
            <a:fillRect/>
          </a:stretch>
        </p:blipFill>
        <p:spPr>
          <a:xfrm>
            <a:off x="214568" y="1258887"/>
            <a:ext cx="8683162" cy="2335213"/>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79043111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128" y="101669"/>
            <a:ext cx="639266" cy="621508"/>
          </a:xfrm>
          <a:prstGeom prst="rect">
            <a:avLst/>
          </a:prstGeom>
        </p:spPr>
      </p:pic>
      <p:pic>
        <p:nvPicPr>
          <p:cNvPr id="4" name="Picture 3"/>
          <p:cNvPicPr>
            <a:picLocks noChangeAspect="1"/>
          </p:cNvPicPr>
          <p:nvPr/>
        </p:nvPicPr>
        <p:blipFill>
          <a:blip r:embed="rId3"/>
          <a:stretch>
            <a:fillRect/>
          </a:stretch>
        </p:blipFill>
        <p:spPr>
          <a:xfrm>
            <a:off x="223837" y="1887537"/>
            <a:ext cx="8653463" cy="142559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64549911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5464" y="101669"/>
            <a:ext cx="639266" cy="621508"/>
          </a:xfrm>
          <a:prstGeom prst="rect">
            <a:avLst/>
          </a:prstGeom>
        </p:spPr>
      </p:pic>
      <p:pic>
        <p:nvPicPr>
          <p:cNvPr id="4" name="Picture 3"/>
          <p:cNvPicPr>
            <a:picLocks noChangeAspect="1"/>
          </p:cNvPicPr>
          <p:nvPr/>
        </p:nvPicPr>
        <p:blipFill>
          <a:blip r:embed="rId3"/>
          <a:stretch>
            <a:fillRect/>
          </a:stretch>
        </p:blipFill>
        <p:spPr>
          <a:xfrm>
            <a:off x="169815" y="1933575"/>
            <a:ext cx="8854915" cy="1406525"/>
          </a:xfrm>
          <a:prstGeom prst="rect">
            <a:avLst/>
          </a:prstGeom>
          <a:ln>
            <a:noFill/>
          </a:ln>
          <a:effectLst>
            <a:outerShdw blurRad="190500" algn="tl" rotWithShape="0">
              <a:srgbClr val="000000">
                <a:alpha val="70000"/>
              </a:srgbClr>
            </a:outerShdw>
          </a:effectLst>
        </p:spPr>
      </p:pic>
      <p:sp>
        <p:nvSpPr>
          <p:cNvPr id="5" name="TextBox 4"/>
          <p:cNvSpPr txBox="1"/>
          <p:nvPr/>
        </p:nvSpPr>
        <p:spPr>
          <a:xfrm>
            <a:off x="1066497" y="1066766"/>
            <a:ext cx="7061549" cy="523220"/>
          </a:xfrm>
          <a:prstGeom prst="rect">
            <a:avLst/>
          </a:prstGeom>
          <a:noFill/>
        </p:spPr>
        <p:txBody>
          <a:bodyPr wrap="none" rtlCol="0">
            <a:spAutoFit/>
          </a:bodyPr>
          <a:lstStyle/>
          <a:p>
            <a:pPr marL="457200" indent="-457200">
              <a:buFont typeface="Wingdings" panose="05000000000000000000" pitchFamily="2" charset="2"/>
              <a:buChar char="§"/>
            </a:pPr>
            <a:r>
              <a:rPr lang="en-US" sz="2800" dirty="0" smtClean="0"/>
              <a:t>Name some hotels in the city you live in.</a:t>
            </a:r>
            <a:endParaRPr lang="en-US" sz="2800" dirty="0"/>
          </a:p>
        </p:txBody>
      </p:sp>
    </p:spTree>
    <p:extLst>
      <p:ext uri="{BB962C8B-B14F-4D97-AF65-F5344CB8AC3E}">
        <p14:creationId xmlns:p14="http://schemas.microsoft.com/office/powerpoint/2010/main" val="174360153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128" y="101669"/>
            <a:ext cx="639266" cy="621508"/>
          </a:xfrm>
          <a:prstGeom prst="rect">
            <a:avLst/>
          </a:prstGeom>
        </p:spPr>
      </p:pic>
      <p:pic>
        <p:nvPicPr>
          <p:cNvPr id="2" name="Picture 1"/>
          <p:cNvPicPr>
            <a:picLocks noChangeAspect="1"/>
          </p:cNvPicPr>
          <p:nvPr/>
        </p:nvPicPr>
        <p:blipFill>
          <a:blip r:embed="rId3"/>
          <a:stretch>
            <a:fillRect/>
          </a:stretch>
        </p:blipFill>
        <p:spPr>
          <a:xfrm>
            <a:off x="172028" y="1065212"/>
            <a:ext cx="8857672" cy="466909"/>
          </a:xfrm>
          <a:prstGeom prst="rect">
            <a:avLst/>
          </a:prstGeom>
        </p:spPr>
      </p:pic>
      <p:pic>
        <p:nvPicPr>
          <p:cNvPr id="5" name="Picture 4"/>
          <p:cNvPicPr>
            <a:picLocks noChangeAspect="1"/>
          </p:cNvPicPr>
          <p:nvPr/>
        </p:nvPicPr>
        <p:blipFill>
          <a:blip r:embed="rId4"/>
          <a:stretch>
            <a:fillRect/>
          </a:stretch>
        </p:blipFill>
        <p:spPr>
          <a:xfrm>
            <a:off x="172029" y="1532122"/>
            <a:ext cx="4339704" cy="2567778"/>
          </a:xfrm>
          <a:prstGeom prst="rect">
            <a:avLst/>
          </a:prstGeom>
        </p:spPr>
      </p:pic>
      <p:pic>
        <p:nvPicPr>
          <p:cNvPr id="6" name="Picture 5"/>
          <p:cNvPicPr>
            <a:picLocks noChangeAspect="1"/>
          </p:cNvPicPr>
          <p:nvPr/>
        </p:nvPicPr>
        <p:blipFill>
          <a:blip r:embed="rId5"/>
          <a:stretch>
            <a:fillRect/>
          </a:stretch>
        </p:blipFill>
        <p:spPr>
          <a:xfrm>
            <a:off x="4511733" y="1532122"/>
            <a:ext cx="4517967" cy="2567778"/>
          </a:xfrm>
          <a:prstGeom prst="rect">
            <a:avLst/>
          </a:prstGeom>
        </p:spPr>
      </p:pic>
      <p:sp>
        <p:nvSpPr>
          <p:cNvPr id="7" name="TextBox 6"/>
          <p:cNvSpPr txBox="1"/>
          <p:nvPr/>
        </p:nvSpPr>
        <p:spPr>
          <a:xfrm>
            <a:off x="1752600" y="3871300"/>
            <a:ext cx="482824" cy="307777"/>
          </a:xfrm>
          <a:prstGeom prst="rect">
            <a:avLst/>
          </a:prstGeom>
          <a:noFill/>
        </p:spPr>
        <p:txBody>
          <a:bodyPr wrap="none" rtlCol="0">
            <a:spAutoFit/>
          </a:bodyPr>
          <a:lstStyle/>
          <a:p>
            <a:r>
              <a:rPr lang="en-US" dirty="0" smtClean="0"/>
              <a:t>156</a:t>
            </a:r>
            <a:endParaRPr lang="en-US" dirty="0"/>
          </a:p>
        </p:txBody>
      </p:sp>
      <p:sp>
        <p:nvSpPr>
          <p:cNvPr id="8" name="TextBox 7"/>
          <p:cNvSpPr txBox="1"/>
          <p:nvPr/>
        </p:nvSpPr>
        <p:spPr>
          <a:xfrm>
            <a:off x="6153150" y="3871300"/>
            <a:ext cx="482824" cy="307777"/>
          </a:xfrm>
          <a:prstGeom prst="rect">
            <a:avLst/>
          </a:prstGeom>
          <a:noFill/>
        </p:spPr>
        <p:txBody>
          <a:bodyPr wrap="none" rtlCol="0">
            <a:spAutoFit/>
          </a:bodyPr>
          <a:lstStyle/>
          <a:p>
            <a:r>
              <a:rPr lang="en-US" dirty="0" smtClean="0"/>
              <a:t>158</a:t>
            </a:r>
            <a:endParaRPr lang="en-US" dirty="0"/>
          </a:p>
        </p:txBody>
      </p:sp>
    </p:spTree>
    <p:extLst>
      <p:ext uri="{BB962C8B-B14F-4D97-AF65-F5344CB8AC3E}">
        <p14:creationId xmlns:p14="http://schemas.microsoft.com/office/powerpoint/2010/main" val="382981205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128" y="101669"/>
            <a:ext cx="639266" cy="621508"/>
          </a:xfrm>
          <a:prstGeom prst="rect">
            <a:avLst/>
          </a:prstGeom>
        </p:spPr>
      </p:pic>
    </p:spTree>
    <p:extLst>
      <p:ext uri="{BB962C8B-B14F-4D97-AF65-F5344CB8AC3E}">
        <p14:creationId xmlns:p14="http://schemas.microsoft.com/office/powerpoint/2010/main" val="332860589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5464" y="101669"/>
            <a:ext cx="639266" cy="621508"/>
          </a:xfrm>
          <a:prstGeom prst="rect">
            <a:avLst/>
          </a:prstGeom>
        </p:spPr>
      </p:pic>
      <p:pic>
        <p:nvPicPr>
          <p:cNvPr id="2" name="Picture 1"/>
          <p:cNvPicPr>
            <a:picLocks noChangeAspect="1"/>
          </p:cNvPicPr>
          <p:nvPr/>
        </p:nvPicPr>
        <p:blipFill>
          <a:blip r:embed="rId3"/>
          <a:stretch>
            <a:fillRect/>
          </a:stretch>
        </p:blipFill>
        <p:spPr>
          <a:xfrm>
            <a:off x="126856" y="1118032"/>
            <a:ext cx="8821328" cy="296559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4" name="Picture 3"/>
          <p:cNvPicPr>
            <a:picLocks noChangeAspect="1"/>
          </p:cNvPicPr>
          <p:nvPr/>
        </p:nvPicPr>
        <p:blipFill>
          <a:blip r:embed="rId4"/>
          <a:stretch>
            <a:fillRect/>
          </a:stretch>
        </p:blipFill>
        <p:spPr>
          <a:xfrm>
            <a:off x="6634924" y="1118032"/>
            <a:ext cx="2313260" cy="1095231"/>
          </a:xfrm>
          <a:prstGeom prst="rect">
            <a:avLst/>
          </a:prstGeom>
        </p:spPr>
      </p:pic>
    </p:spTree>
    <p:extLst>
      <p:ext uri="{BB962C8B-B14F-4D97-AF65-F5344CB8AC3E}">
        <p14:creationId xmlns:p14="http://schemas.microsoft.com/office/powerpoint/2010/main" val="5638825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128" y="101669"/>
            <a:ext cx="639266" cy="621508"/>
          </a:xfrm>
          <a:prstGeom prst="rect">
            <a:avLst/>
          </a:prstGeom>
        </p:spPr>
      </p:pic>
      <p:pic>
        <p:nvPicPr>
          <p:cNvPr id="4" name="Picture 3"/>
          <p:cNvPicPr>
            <a:picLocks noChangeAspect="1"/>
          </p:cNvPicPr>
          <p:nvPr/>
        </p:nvPicPr>
        <p:blipFill>
          <a:blip r:embed="rId5"/>
          <a:stretch>
            <a:fillRect/>
          </a:stretch>
        </p:blipFill>
        <p:spPr>
          <a:xfrm>
            <a:off x="126856" y="941864"/>
            <a:ext cx="8821328" cy="296559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2" name="Track 1.07 [EV_SB1_U01_p006_Ex1A]">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4232720" y="4126147"/>
            <a:ext cx="609600" cy="609600"/>
          </a:xfrm>
          <a:prstGeom prst="rect">
            <a:avLst/>
          </a:prstGeom>
        </p:spPr>
      </p:pic>
      <p:pic>
        <p:nvPicPr>
          <p:cNvPr id="6" name="Picture 5"/>
          <p:cNvPicPr>
            <a:picLocks noChangeAspect="1"/>
          </p:cNvPicPr>
          <p:nvPr/>
        </p:nvPicPr>
        <p:blipFill>
          <a:blip r:embed="rId7"/>
          <a:stretch>
            <a:fillRect/>
          </a:stretch>
        </p:blipFill>
        <p:spPr>
          <a:xfrm>
            <a:off x="6634924" y="941864"/>
            <a:ext cx="2313260" cy="1095231"/>
          </a:xfrm>
          <a:prstGeom prst="rect">
            <a:avLst/>
          </a:prstGeom>
        </p:spPr>
      </p:pic>
    </p:spTree>
    <p:extLst>
      <p:ext uri="{BB962C8B-B14F-4D97-AF65-F5344CB8AC3E}">
        <p14:creationId xmlns:p14="http://schemas.microsoft.com/office/powerpoint/2010/main" val="69565628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4740"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5464" y="101669"/>
            <a:ext cx="639266" cy="621508"/>
          </a:xfrm>
          <a:prstGeom prst="rect">
            <a:avLst/>
          </a:prstGeom>
        </p:spPr>
      </p:pic>
      <p:pic>
        <p:nvPicPr>
          <p:cNvPr id="4" name="Picture 3"/>
          <p:cNvPicPr>
            <a:picLocks noChangeAspect="1"/>
          </p:cNvPicPr>
          <p:nvPr/>
        </p:nvPicPr>
        <p:blipFill>
          <a:blip r:embed="rId3"/>
          <a:stretch>
            <a:fillRect/>
          </a:stretch>
        </p:blipFill>
        <p:spPr>
          <a:xfrm>
            <a:off x="176645" y="1426100"/>
            <a:ext cx="8761107" cy="97674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 name="Picture 1"/>
          <p:cNvPicPr>
            <a:picLocks noChangeAspect="1"/>
          </p:cNvPicPr>
          <p:nvPr/>
        </p:nvPicPr>
        <p:blipFill>
          <a:blip r:embed="rId4"/>
          <a:stretch>
            <a:fillRect/>
          </a:stretch>
        </p:blipFill>
        <p:spPr>
          <a:xfrm>
            <a:off x="176645" y="2657476"/>
            <a:ext cx="8848085" cy="1633204"/>
          </a:xfrm>
          <a:prstGeom prst="rect">
            <a:avLst/>
          </a:prstGeom>
        </p:spPr>
      </p:pic>
    </p:spTree>
    <p:extLst>
      <p:ext uri="{BB962C8B-B14F-4D97-AF65-F5344CB8AC3E}">
        <p14:creationId xmlns:p14="http://schemas.microsoft.com/office/powerpoint/2010/main" val="2837365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20501" y="3148150"/>
            <a:ext cx="8095500" cy="577800"/>
          </a:xfrm>
        </p:spPr>
        <p:txBody>
          <a:bodyPr/>
          <a:lstStyle/>
          <a:p>
            <a:pPr algn="l"/>
            <a:r>
              <a:rPr lang="en-US" i="1" dirty="0" smtClean="0"/>
              <a:t/>
            </a:r>
            <a:br>
              <a:rPr lang="en-US" i="1" dirty="0" smtClean="0"/>
            </a:br>
            <a:r>
              <a:rPr lang="en-US" i="1" dirty="0"/>
              <a:t/>
            </a:r>
            <a:br>
              <a:rPr lang="en-US" i="1" dirty="0"/>
            </a:br>
            <a:r>
              <a:rPr lang="en-US" i="1" dirty="0" smtClean="0"/>
              <a:t>Ask each other these questions.</a:t>
            </a:r>
            <a:br>
              <a:rPr lang="en-US" i="1" dirty="0" smtClean="0"/>
            </a:br>
            <a:r>
              <a:rPr lang="en-US" i="1" dirty="0" smtClean="0"/>
              <a:t>What’s your name?</a:t>
            </a:r>
            <a:br>
              <a:rPr lang="en-US" i="1" dirty="0" smtClean="0"/>
            </a:br>
            <a:r>
              <a:rPr lang="en-US" i="1" dirty="0" smtClean="0"/>
              <a:t> </a:t>
            </a:r>
            <a:r>
              <a:rPr lang="en-US" i="1" dirty="0"/>
              <a:t>What city are you from</a:t>
            </a:r>
            <a:r>
              <a:rPr lang="en-US" i="1" dirty="0" smtClean="0"/>
              <a:t>?</a:t>
            </a:r>
            <a:br>
              <a:rPr lang="en-US" i="1" dirty="0" smtClean="0"/>
            </a:br>
            <a:r>
              <a:rPr lang="en-US" i="1" dirty="0" smtClean="0"/>
              <a:t> </a:t>
            </a:r>
            <a:r>
              <a:rPr lang="en-US" i="1" dirty="0"/>
              <a:t>What’s your cell phone number? </a:t>
            </a:r>
            <a:br>
              <a:rPr lang="en-US" i="1" dirty="0"/>
            </a:br>
            <a:r>
              <a:rPr lang="en-US" i="1" dirty="0" smtClean="0"/>
              <a:t>What </a:t>
            </a:r>
            <a:r>
              <a:rPr lang="en-US" i="1" dirty="0"/>
              <a:t>is the room number</a:t>
            </a:r>
            <a:r>
              <a:rPr lang="en-US" i="1" dirty="0" smtClean="0"/>
              <a:t>? </a:t>
            </a:r>
            <a:r>
              <a:rPr lang="en-US" dirty="0"/>
              <a:t>(perhaps the number of your classroom</a:t>
            </a:r>
            <a:r>
              <a:rPr lang="en-US" dirty="0" smtClean="0"/>
              <a:t>)</a:t>
            </a:r>
            <a:br>
              <a:rPr lang="en-US" dirty="0" smtClean="0"/>
            </a:br>
            <a:r>
              <a:rPr lang="en-US" dirty="0" smtClean="0"/>
              <a:t> </a:t>
            </a:r>
            <a:r>
              <a:rPr lang="en-US" i="1" dirty="0"/>
              <a:t>What is your email address?</a:t>
            </a:r>
            <a:r>
              <a:rPr lang="en-US" dirty="0"/>
              <a:t> </a:t>
            </a:r>
            <a:br>
              <a:rPr lang="en-US" dirty="0"/>
            </a:br>
            <a:endParaRPr lang="en-US" dirty="0"/>
          </a:p>
        </p:txBody>
      </p:sp>
      <p:pic>
        <p:nvPicPr>
          <p:cNvPr id="3" name="Picture 2"/>
          <p:cNvPicPr>
            <a:picLocks noChangeAspect="1"/>
          </p:cNvPicPr>
          <p:nvPr/>
        </p:nvPicPr>
        <p:blipFill>
          <a:blip r:embed="rId2"/>
          <a:stretch>
            <a:fillRect/>
          </a:stretch>
        </p:blipFill>
        <p:spPr>
          <a:xfrm>
            <a:off x="375957" y="3321301"/>
            <a:ext cx="8384587" cy="1060200"/>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08504" y="0"/>
            <a:ext cx="735496" cy="715065"/>
          </a:xfrm>
          <a:prstGeom prst="rect">
            <a:avLst/>
          </a:prstGeom>
        </p:spPr>
      </p:pic>
    </p:spTree>
    <p:extLst>
      <p:ext uri="{BB962C8B-B14F-4D97-AF65-F5344CB8AC3E}">
        <p14:creationId xmlns:p14="http://schemas.microsoft.com/office/powerpoint/2010/main" val="24398099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128" y="101669"/>
            <a:ext cx="639266" cy="621508"/>
          </a:xfrm>
          <a:prstGeom prst="rect">
            <a:avLst/>
          </a:prstGeom>
        </p:spPr>
      </p:pic>
      <p:pic>
        <p:nvPicPr>
          <p:cNvPr id="5" name="Picture 4"/>
          <p:cNvPicPr>
            <a:picLocks noChangeAspect="1"/>
          </p:cNvPicPr>
          <p:nvPr/>
        </p:nvPicPr>
        <p:blipFill>
          <a:blip r:embed="rId3"/>
          <a:stretch>
            <a:fillRect/>
          </a:stretch>
        </p:blipFill>
        <p:spPr>
          <a:xfrm>
            <a:off x="225424" y="1214437"/>
            <a:ext cx="8636823" cy="2646363"/>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12295315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85464" y="101669"/>
            <a:ext cx="639266" cy="621508"/>
          </a:xfrm>
          <a:prstGeom prst="rect">
            <a:avLst/>
          </a:prstGeom>
        </p:spPr>
      </p:pic>
      <p:pic>
        <p:nvPicPr>
          <p:cNvPr id="4" name="Picture 3"/>
          <p:cNvPicPr>
            <a:picLocks noChangeAspect="1"/>
          </p:cNvPicPr>
          <p:nvPr/>
        </p:nvPicPr>
        <p:blipFill>
          <a:blip r:embed="rId5"/>
          <a:stretch>
            <a:fillRect/>
          </a:stretch>
        </p:blipFill>
        <p:spPr>
          <a:xfrm>
            <a:off x="225424" y="1214437"/>
            <a:ext cx="8636823" cy="2646363"/>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5" name="Track 1.08 [EV_SB1_U01_p006_Ex2A]">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4239035" y="4047260"/>
            <a:ext cx="609600" cy="609600"/>
          </a:xfrm>
          <a:prstGeom prst="rect">
            <a:avLst/>
          </a:prstGeom>
        </p:spPr>
      </p:pic>
    </p:spTree>
    <p:extLst>
      <p:ext uri="{BB962C8B-B14F-4D97-AF65-F5344CB8AC3E}">
        <p14:creationId xmlns:p14="http://schemas.microsoft.com/office/powerpoint/2010/main" val="306101308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70776"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theme/theme1.xml><?xml version="1.0" encoding="utf-8"?>
<a:theme xmlns:a="http://schemas.openxmlformats.org/drawingml/2006/main" name="My Creative CV by slidesgo">
  <a:themeElements>
    <a:clrScheme name="Simple Light">
      <a:dk1>
        <a:srgbClr val="E9E6E1"/>
      </a:dk1>
      <a:lt1>
        <a:srgbClr val="434343"/>
      </a:lt1>
      <a:dk2>
        <a:srgbClr val="9448BC"/>
      </a:dk2>
      <a:lt2>
        <a:srgbClr val="FFB997"/>
      </a:lt2>
      <a:accent1>
        <a:srgbClr val="DB4368"/>
      </a:accent1>
      <a:accent2>
        <a:srgbClr val="F53264"/>
      </a:accent2>
      <a:accent3>
        <a:srgbClr val="361A30"/>
      </a:accent3>
      <a:accent4>
        <a:srgbClr val="FE9A39"/>
      </a:accent4>
      <a:accent5>
        <a:srgbClr val="7C2F4B"/>
      </a:accent5>
      <a:accent6>
        <a:srgbClr val="FF5160"/>
      </a:accent6>
      <a:hlink>
        <a:srgbClr val="43434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413</TotalTime>
  <Words>33</Words>
  <Application>Microsoft Office PowerPoint</Application>
  <PresentationFormat>On-screen Show (16:9)</PresentationFormat>
  <Paragraphs>8</Paragraphs>
  <Slides>37</Slides>
  <Notes>3</Notes>
  <HiddenSlides>0</HiddenSlides>
  <MMClips>10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37</vt:i4>
      </vt:variant>
    </vt:vector>
  </HeadingPairs>
  <TitlesOfParts>
    <vt:vector size="43" baseType="lpstr">
      <vt:lpstr>Wingdings</vt:lpstr>
      <vt:lpstr>Barlow Condensed SemiBold</vt:lpstr>
      <vt:lpstr>Arvo</vt:lpstr>
      <vt:lpstr>Arial</vt:lpstr>
      <vt:lpstr>Barlow Condensed Medium</vt:lpstr>
      <vt:lpstr>My Creative CV by slidesgo</vt:lpstr>
      <vt:lpstr>Evolve 1A  1.3</vt:lpstr>
      <vt:lpstr>PowerPoint Presentation</vt:lpstr>
      <vt:lpstr>0    1    2    3    4    5    6    7    8    9    10</vt:lpstr>
      <vt:lpstr>PowerPoint Presentation</vt:lpstr>
      <vt:lpstr>PowerPoint Presentation</vt:lpstr>
      <vt:lpstr>PowerPoint Presentation</vt:lpstr>
      <vt:lpstr>  Ask each other these questions. What’s your name?  What city are you from?  What’s your cell phone number?  What is the room number? (perhaps the number of your classroom)  What is your email address?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Evolve 1A  Session 1</dc:title>
  <dc:creator>ehsan heidari</dc:creator>
  <cp:lastModifiedBy>Admin</cp:lastModifiedBy>
  <cp:revision>44</cp:revision>
  <dcterms:modified xsi:type="dcterms:W3CDTF">2023-07-23T06:04:39Z</dcterms:modified>
</cp:coreProperties>
</file>