
<file path=[Content_Types].xml><?xml version="1.0" encoding="utf-8"?>
<Types xmlns="http://schemas.openxmlformats.org/package/2006/content-types">
  <Default Extension="png" ContentType="image/png"/>
  <Default Extension="mp3" ContentType="audio/m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7" r:id="rId1"/>
  </p:sldMasterIdLst>
  <p:notesMasterIdLst>
    <p:notesMasterId r:id="rId22"/>
  </p:notesMasterIdLst>
  <p:sldIdLst>
    <p:sldId id="256" r:id="rId2"/>
    <p:sldId id="294" r:id="rId3"/>
    <p:sldId id="298" r:id="rId4"/>
    <p:sldId id="299" r:id="rId5"/>
    <p:sldId id="296" r:id="rId6"/>
    <p:sldId id="297" r:id="rId7"/>
    <p:sldId id="300" r:id="rId8"/>
    <p:sldId id="303" r:id="rId9"/>
    <p:sldId id="313" r:id="rId10"/>
    <p:sldId id="322" r:id="rId11"/>
    <p:sldId id="314" r:id="rId12"/>
    <p:sldId id="315" r:id="rId13"/>
    <p:sldId id="316" r:id="rId14"/>
    <p:sldId id="317" r:id="rId15"/>
    <p:sldId id="318" r:id="rId16"/>
    <p:sldId id="319" r:id="rId17"/>
    <p:sldId id="320" r:id="rId18"/>
    <p:sldId id="321" r:id="rId19"/>
    <p:sldId id="301" r:id="rId20"/>
    <p:sldId id="323" r:id="rId21"/>
  </p:sldIdLst>
  <p:sldSz cx="9144000" cy="5143500" type="screen16x9"/>
  <p:notesSz cx="6858000" cy="9144000"/>
  <p:embeddedFontLst>
    <p:embeddedFont>
      <p:font typeface="Barlow Condensed SemiBold" panose="020B0604020202020204" charset="0"/>
      <p:regular r:id="rId23"/>
      <p:bold r:id="rId24"/>
      <p:italic r:id="rId25"/>
      <p:boldItalic r:id="rId26"/>
    </p:embeddedFont>
    <p:embeddedFont>
      <p:font typeface="Arvo" panose="020B0604020202020204" charset="0"/>
      <p:regular r:id="rId27"/>
      <p:bold r:id="rId28"/>
      <p:italic r:id="rId29"/>
      <p:boldItalic r:id="rId30"/>
    </p:embeddedFont>
    <p:embeddedFont>
      <p:font typeface="Barlow Condensed Medium" panose="020B0604020202020204" charset="0"/>
      <p:regular r:id="rId31"/>
      <p:bold r:id="rId32"/>
      <p:italic r:id="rId33"/>
      <p:boldItalic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2880">
          <p15:clr>
            <a:srgbClr val="A4A3A4"/>
          </p15:clr>
        </p15:guide>
        <p15:guide id="2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9A39"/>
    <a:srgbClr val="FFB997"/>
    <a:srgbClr val="9448BC"/>
    <a:srgbClr val="F53264"/>
    <a:srgbClr val="7C2F4B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584C892-8E5F-418F-AAC1-43C20A1DFD90}">
  <a:tblStyle styleId="{3584C892-8E5F-418F-AAC1-43C20A1DFD9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40" autoAdjust="0"/>
    <p:restoredTop sz="94660"/>
  </p:normalViewPr>
  <p:slideViewPr>
    <p:cSldViewPr snapToGrid="0">
      <p:cViewPr varScale="1">
        <p:scale>
          <a:sx n="56" d="100"/>
          <a:sy n="56" d="100"/>
        </p:scale>
        <p:origin x="78" y="654"/>
      </p:cViewPr>
      <p:guideLst>
        <p:guide pos="2880"/>
        <p:guide orient="horz" pos="16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21" Type="http://schemas.openxmlformats.org/officeDocument/2006/relationships/slide" Target="slides/slide20.xml"/><Relationship Id="rId34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4" name="Google Shape;34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 OPENING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2362575" y="1545450"/>
            <a:ext cx="44190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Font typeface="Barlow Condensed Medium"/>
              <a:buNone/>
              <a:defRPr sz="6000">
                <a:latin typeface="Barlow Condensed Medium"/>
                <a:ea typeface="Barlow Condensed Medium"/>
                <a:cs typeface="Barlow Condensed Medium"/>
                <a:sym typeface="Barlow Condensed Medium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None/>
              <a:defRPr sz="5200">
                <a:solidFill>
                  <a:srgbClr val="0B139E"/>
                </a:solidFill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None/>
              <a:defRPr sz="5200">
                <a:solidFill>
                  <a:srgbClr val="0B139E"/>
                </a:solidFill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None/>
              <a:defRPr sz="5200">
                <a:solidFill>
                  <a:srgbClr val="0B139E"/>
                </a:solidFill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None/>
              <a:defRPr sz="5200">
                <a:solidFill>
                  <a:srgbClr val="0B139E"/>
                </a:solidFill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None/>
              <a:defRPr sz="5200">
                <a:solidFill>
                  <a:srgbClr val="0B139E"/>
                </a:solidFill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None/>
              <a:defRPr sz="5200">
                <a:solidFill>
                  <a:srgbClr val="0B139E"/>
                </a:solidFill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None/>
              <a:defRPr sz="5200">
                <a:solidFill>
                  <a:srgbClr val="0B139E"/>
                </a:solidFill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None/>
              <a:defRPr sz="5200">
                <a:solidFill>
                  <a:srgbClr val="0B139E"/>
                </a:solidFill>
              </a:defRPr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6607116" y="2397713"/>
            <a:ext cx="2550204" cy="2757917"/>
            <a:chOff x="1384075" y="241450"/>
            <a:chExt cx="4822625" cy="5215425"/>
          </a:xfrm>
        </p:grpSpPr>
        <p:sp>
          <p:nvSpPr>
            <p:cNvPr id="12" name="Google Shape;12;p2"/>
            <p:cNvSpPr/>
            <p:nvPr/>
          </p:nvSpPr>
          <p:spPr>
            <a:xfrm>
              <a:off x="5518700" y="2670675"/>
              <a:ext cx="688000" cy="798950"/>
            </a:xfrm>
            <a:custGeom>
              <a:avLst/>
              <a:gdLst/>
              <a:ahLst/>
              <a:cxnLst/>
              <a:rect l="l" t="t" r="r" b="b"/>
              <a:pathLst>
                <a:path w="27520" h="31958" extrusionOk="0">
                  <a:moveTo>
                    <a:pt x="27520" y="1"/>
                  </a:moveTo>
                  <a:lnTo>
                    <a:pt x="0" y="15979"/>
                  </a:lnTo>
                  <a:lnTo>
                    <a:pt x="27520" y="31957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4827375" y="3070150"/>
              <a:ext cx="691350" cy="795575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4827375" y="2670675"/>
              <a:ext cx="691350" cy="798950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4827375" y="1479000"/>
              <a:ext cx="691350" cy="795600"/>
            </a:xfrm>
            <a:custGeom>
              <a:avLst/>
              <a:gdLst/>
              <a:ahLst/>
              <a:cxnLst/>
              <a:rect l="l" t="t" r="r" b="b"/>
              <a:pathLst>
                <a:path w="27654" h="31824" extrusionOk="0">
                  <a:moveTo>
                    <a:pt x="27653" y="1"/>
                  </a:moveTo>
                  <a:lnTo>
                    <a:pt x="0" y="15845"/>
                  </a:lnTo>
                  <a:lnTo>
                    <a:pt x="27653" y="31823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827375" y="1875125"/>
              <a:ext cx="691350" cy="1195050"/>
            </a:xfrm>
            <a:custGeom>
              <a:avLst/>
              <a:gdLst/>
              <a:ahLst/>
              <a:cxnLst/>
              <a:rect l="l" t="t" r="r" b="b"/>
              <a:pathLst>
                <a:path w="27654" h="47802" extrusionOk="0">
                  <a:moveTo>
                    <a:pt x="0" y="0"/>
                  </a:moveTo>
                  <a:lnTo>
                    <a:pt x="0" y="31823"/>
                  </a:lnTo>
                  <a:lnTo>
                    <a:pt x="134" y="31956"/>
                  </a:lnTo>
                  <a:lnTo>
                    <a:pt x="27653" y="47801"/>
                  </a:lnTo>
                  <a:lnTo>
                    <a:pt x="27653" y="159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5518700" y="2274575"/>
              <a:ext cx="688000" cy="795600"/>
            </a:xfrm>
            <a:custGeom>
              <a:avLst/>
              <a:gdLst/>
              <a:ahLst/>
              <a:cxnLst/>
              <a:rect l="l" t="t" r="r" b="b"/>
              <a:pathLst>
                <a:path w="27520" h="31824" extrusionOk="0">
                  <a:moveTo>
                    <a:pt x="0" y="0"/>
                  </a:moveTo>
                  <a:lnTo>
                    <a:pt x="0" y="31823"/>
                  </a:lnTo>
                  <a:lnTo>
                    <a:pt x="27520" y="159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4827375" y="3865700"/>
              <a:ext cx="691350" cy="1195050"/>
            </a:xfrm>
            <a:custGeom>
              <a:avLst/>
              <a:gdLst/>
              <a:ahLst/>
              <a:cxnLst/>
              <a:rect l="l" t="t" r="r" b="b"/>
              <a:pathLst>
                <a:path w="27654" h="47802" extrusionOk="0">
                  <a:moveTo>
                    <a:pt x="27653" y="1"/>
                  </a:moveTo>
                  <a:lnTo>
                    <a:pt x="0" y="15979"/>
                  </a:lnTo>
                  <a:lnTo>
                    <a:pt x="0" y="47802"/>
                  </a:lnTo>
                  <a:lnTo>
                    <a:pt x="134" y="47802"/>
                  </a:lnTo>
                  <a:lnTo>
                    <a:pt x="27653" y="31824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4830700" y="4661275"/>
              <a:ext cx="688025" cy="795600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27520" y="1"/>
                  </a:moveTo>
                  <a:lnTo>
                    <a:pt x="1" y="15979"/>
                  </a:lnTo>
                  <a:lnTo>
                    <a:pt x="27520" y="31823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5518700" y="3865700"/>
              <a:ext cx="688000" cy="795600"/>
            </a:xfrm>
            <a:custGeom>
              <a:avLst/>
              <a:gdLst/>
              <a:ahLst/>
              <a:cxnLst/>
              <a:rect l="l" t="t" r="r" b="b"/>
              <a:pathLst>
                <a:path w="27520" h="31824" extrusionOk="0">
                  <a:moveTo>
                    <a:pt x="0" y="1"/>
                  </a:moveTo>
                  <a:lnTo>
                    <a:pt x="0" y="31824"/>
                  </a:lnTo>
                  <a:lnTo>
                    <a:pt x="27520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518700" y="2670675"/>
              <a:ext cx="688000" cy="798950"/>
            </a:xfrm>
            <a:custGeom>
              <a:avLst/>
              <a:gdLst/>
              <a:ahLst/>
              <a:cxnLst/>
              <a:rect l="l" t="t" r="r" b="b"/>
              <a:pathLst>
                <a:path w="27520" h="31958" extrusionOk="0">
                  <a:moveTo>
                    <a:pt x="27520" y="1"/>
                  </a:moveTo>
                  <a:lnTo>
                    <a:pt x="0" y="15979"/>
                  </a:lnTo>
                  <a:lnTo>
                    <a:pt x="27520" y="31957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4827375" y="3469600"/>
              <a:ext cx="691350" cy="795575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6A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827375" y="3070150"/>
              <a:ext cx="691350" cy="795575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4827375" y="2670675"/>
              <a:ext cx="691350" cy="798950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4139375" y="2670675"/>
              <a:ext cx="688025" cy="798950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27520" y="1"/>
                  </a:moveTo>
                  <a:lnTo>
                    <a:pt x="1" y="15979"/>
                  </a:lnTo>
                  <a:lnTo>
                    <a:pt x="27520" y="31957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4139375" y="3070150"/>
              <a:ext cx="688025" cy="795575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520" y="1597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4827375" y="2670675"/>
              <a:ext cx="691350" cy="798950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3451375" y="3070150"/>
              <a:ext cx="688025" cy="795575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27521" y="0"/>
                  </a:moveTo>
                  <a:lnTo>
                    <a:pt x="1" y="15978"/>
                  </a:lnTo>
                  <a:lnTo>
                    <a:pt x="27521" y="31823"/>
                  </a:lnTo>
                  <a:lnTo>
                    <a:pt x="2752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3451375" y="2670675"/>
              <a:ext cx="688025" cy="798950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1" y="1"/>
                  </a:moveTo>
                  <a:lnTo>
                    <a:pt x="1" y="31957"/>
                  </a:lnTo>
                  <a:lnTo>
                    <a:pt x="27521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3451375" y="1479000"/>
              <a:ext cx="688025" cy="795600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27521" y="1"/>
                  </a:moveTo>
                  <a:lnTo>
                    <a:pt x="1" y="15845"/>
                  </a:lnTo>
                  <a:lnTo>
                    <a:pt x="27521" y="31823"/>
                  </a:lnTo>
                  <a:lnTo>
                    <a:pt x="2752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3448050" y="1878450"/>
              <a:ext cx="694675" cy="1191725"/>
            </a:xfrm>
            <a:custGeom>
              <a:avLst/>
              <a:gdLst/>
              <a:ahLst/>
              <a:cxnLst/>
              <a:rect l="l" t="t" r="r" b="b"/>
              <a:pathLst>
                <a:path w="27787" h="47669" extrusionOk="0">
                  <a:moveTo>
                    <a:pt x="1" y="1"/>
                  </a:moveTo>
                  <a:lnTo>
                    <a:pt x="134" y="31823"/>
                  </a:lnTo>
                  <a:lnTo>
                    <a:pt x="27787" y="47668"/>
                  </a:lnTo>
                  <a:lnTo>
                    <a:pt x="27654" y="1584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4139375" y="1878450"/>
              <a:ext cx="688025" cy="1191725"/>
            </a:xfrm>
            <a:custGeom>
              <a:avLst/>
              <a:gdLst/>
              <a:ahLst/>
              <a:cxnLst/>
              <a:rect l="l" t="t" r="r" b="b"/>
              <a:pathLst>
                <a:path w="27521" h="47669" extrusionOk="0">
                  <a:moveTo>
                    <a:pt x="27520" y="1"/>
                  </a:moveTo>
                  <a:lnTo>
                    <a:pt x="1" y="15845"/>
                  </a:lnTo>
                  <a:lnTo>
                    <a:pt x="1" y="47668"/>
                  </a:lnTo>
                  <a:lnTo>
                    <a:pt x="27520" y="31823"/>
                  </a:lnTo>
                  <a:lnTo>
                    <a:pt x="27520" y="31690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4382875" y="241450"/>
              <a:ext cx="201000" cy="229350"/>
            </a:xfrm>
            <a:custGeom>
              <a:avLst/>
              <a:gdLst/>
              <a:ahLst/>
              <a:cxnLst/>
              <a:rect l="l" t="t" r="r" b="b"/>
              <a:pathLst>
                <a:path w="8040" h="9174" extrusionOk="0">
                  <a:moveTo>
                    <a:pt x="8040" y="0"/>
                  </a:moveTo>
                  <a:lnTo>
                    <a:pt x="1" y="4604"/>
                  </a:lnTo>
                  <a:lnTo>
                    <a:pt x="8040" y="9174"/>
                  </a:lnTo>
                  <a:lnTo>
                    <a:pt x="804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4139375" y="682600"/>
              <a:ext cx="688025" cy="796425"/>
            </a:xfrm>
            <a:custGeom>
              <a:avLst/>
              <a:gdLst/>
              <a:ahLst/>
              <a:cxnLst/>
              <a:rect l="l" t="t" r="r" b="b"/>
              <a:pathLst>
                <a:path w="27521" h="31857" extrusionOk="0">
                  <a:moveTo>
                    <a:pt x="1" y="0"/>
                  </a:moveTo>
                  <a:lnTo>
                    <a:pt x="1" y="31857"/>
                  </a:lnTo>
                  <a:lnTo>
                    <a:pt x="27520" y="158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3451375" y="4661275"/>
              <a:ext cx="1376025" cy="795600"/>
            </a:xfrm>
            <a:custGeom>
              <a:avLst/>
              <a:gdLst/>
              <a:ahLst/>
              <a:cxnLst/>
              <a:rect l="l" t="t" r="r" b="b"/>
              <a:pathLst>
                <a:path w="55041" h="31824" extrusionOk="0">
                  <a:moveTo>
                    <a:pt x="27521" y="1"/>
                  </a:moveTo>
                  <a:lnTo>
                    <a:pt x="1" y="15979"/>
                  </a:lnTo>
                  <a:lnTo>
                    <a:pt x="27521" y="31823"/>
                  </a:lnTo>
                  <a:lnTo>
                    <a:pt x="55040" y="15979"/>
                  </a:lnTo>
                  <a:lnTo>
                    <a:pt x="2752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4139375" y="3865700"/>
              <a:ext cx="688025" cy="1195050"/>
            </a:xfrm>
            <a:custGeom>
              <a:avLst/>
              <a:gdLst/>
              <a:ahLst/>
              <a:cxnLst/>
              <a:rect l="l" t="t" r="r" b="b"/>
              <a:pathLst>
                <a:path w="27521" h="47802" extrusionOk="0">
                  <a:moveTo>
                    <a:pt x="1" y="1"/>
                  </a:moveTo>
                  <a:lnTo>
                    <a:pt x="1" y="31824"/>
                  </a:lnTo>
                  <a:lnTo>
                    <a:pt x="27520" y="47802"/>
                  </a:lnTo>
                  <a:lnTo>
                    <a:pt x="27520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4139375" y="3469600"/>
              <a:ext cx="688025" cy="795575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27520" y="0"/>
                  </a:moveTo>
                  <a:lnTo>
                    <a:pt x="1" y="15845"/>
                  </a:lnTo>
                  <a:lnTo>
                    <a:pt x="27520" y="31823"/>
                  </a:lnTo>
                  <a:lnTo>
                    <a:pt x="2752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4827375" y="3469600"/>
              <a:ext cx="691350" cy="795575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4827375" y="2670675"/>
              <a:ext cx="691350" cy="798950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3451375" y="3469600"/>
              <a:ext cx="688025" cy="795575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521" y="158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3451375" y="2670675"/>
              <a:ext cx="1376025" cy="1195050"/>
            </a:xfrm>
            <a:custGeom>
              <a:avLst/>
              <a:gdLst/>
              <a:ahLst/>
              <a:cxnLst/>
              <a:rect l="l" t="t" r="r" b="b"/>
              <a:pathLst>
                <a:path w="55041" h="47802" extrusionOk="0">
                  <a:moveTo>
                    <a:pt x="55040" y="1"/>
                  </a:moveTo>
                  <a:lnTo>
                    <a:pt x="27521" y="15979"/>
                  </a:lnTo>
                  <a:lnTo>
                    <a:pt x="1" y="31957"/>
                  </a:lnTo>
                  <a:lnTo>
                    <a:pt x="27521" y="47802"/>
                  </a:lnTo>
                  <a:lnTo>
                    <a:pt x="55040" y="31957"/>
                  </a:lnTo>
                  <a:lnTo>
                    <a:pt x="5504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2760050" y="2670675"/>
              <a:ext cx="691350" cy="798950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27654" y="1"/>
                  </a:moveTo>
                  <a:lnTo>
                    <a:pt x="1" y="15979"/>
                  </a:lnTo>
                  <a:lnTo>
                    <a:pt x="27654" y="31957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2760050" y="3070150"/>
              <a:ext cx="691350" cy="795575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654" y="1597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3651D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3451375" y="2670675"/>
              <a:ext cx="688025" cy="798950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1" y="1"/>
                  </a:moveTo>
                  <a:lnTo>
                    <a:pt x="1" y="31957"/>
                  </a:lnTo>
                  <a:lnTo>
                    <a:pt x="27521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2072075" y="1479000"/>
              <a:ext cx="688000" cy="795600"/>
            </a:xfrm>
            <a:custGeom>
              <a:avLst/>
              <a:gdLst/>
              <a:ahLst/>
              <a:cxnLst/>
              <a:rect l="l" t="t" r="r" b="b"/>
              <a:pathLst>
                <a:path w="27520" h="31824" extrusionOk="0">
                  <a:moveTo>
                    <a:pt x="27520" y="1"/>
                  </a:moveTo>
                  <a:lnTo>
                    <a:pt x="0" y="15845"/>
                  </a:lnTo>
                  <a:lnTo>
                    <a:pt x="27520" y="31823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1967825" y="2486400"/>
              <a:ext cx="322750" cy="371950"/>
            </a:xfrm>
            <a:custGeom>
              <a:avLst/>
              <a:gdLst/>
              <a:ahLst/>
              <a:cxnLst/>
              <a:rect l="l" t="t" r="r" b="b"/>
              <a:pathLst>
                <a:path w="12910" h="14878" extrusionOk="0">
                  <a:moveTo>
                    <a:pt x="1" y="0"/>
                  </a:moveTo>
                  <a:lnTo>
                    <a:pt x="1" y="14877"/>
                  </a:lnTo>
                  <a:lnTo>
                    <a:pt x="12910" y="7505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2065400" y="1412275"/>
              <a:ext cx="218500" cy="254375"/>
            </a:xfrm>
            <a:custGeom>
              <a:avLst/>
              <a:gdLst/>
              <a:ahLst/>
              <a:cxnLst/>
              <a:rect l="l" t="t" r="r" b="b"/>
              <a:pathLst>
                <a:path w="8740" h="10175" extrusionOk="0">
                  <a:moveTo>
                    <a:pt x="0" y="1"/>
                  </a:moveTo>
                  <a:lnTo>
                    <a:pt x="0" y="10175"/>
                  </a:lnTo>
                  <a:lnTo>
                    <a:pt x="8740" y="500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2760050" y="1878450"/>
              <a:ext cx="691350" cy="1191725"/>
            </a:xfrm>
            <a:custGeom>
              <a:avLst/>
              <a:gdLst/>
              <a:ahLst/>
              <a:cxnLst/>
              <a:rect l="l" t="t" r="r" b="b"/>
              <a:pathLst>
                <a:path w="27654" h="47669" extrusionOk="0">
                  <a:moveTo>
                    <a:pt x="27654" y="1"/>
                  </a:moveTo>
                  <a:lnTo>
                    <a:pt x="1" y="15845"/>
                  </a:lnTo>
                  <a:lnTo>
                    <a:pt x="1" y="47668"/>
                  </a:lnTo>
                  <a:lnTo>
                    <a:pt x="27521" y="31823"/>
                  </a:lnTo>
                  <a:lnTo>
                    <a:pt x="27654" y="31690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2760050" y="1479000"/>
              <a:ext cx="691350" cy="795600"/>
            </a:xfrm>
            <a:custGeom>
              <a:avLst/>
              <a:gdLst/>
              <a:ahLst/>
              <a:cxnLst/>
              <a:rect l="l" t="t" r="r" b="b"/>
              <a:pathLst>
                <a:path w="27654" h="31824" extrusionOk="0">
                  <a:moveTo>
                    <a:pt x="1" y="1"/>
                  </a:moveTo>
                  <a:lnTo>
                    <a:pt x="1" y="31823"/>
                  </a:lnTo>
                  <a:lnTo>
                    <a:pt x="27654" y="15979"/>
                  </a:lnTo>
                  <a:lnTo>
                    <a:pt x="27654" y="1584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2072075" y="3865700"/>
              <a:ext cx="688000" cy="795600"/>
            </a:xfrm>
            <a:custGeom>
              <a:avLst/>
              <a:gdLst/>
              <a:ahLst/>
              <a:cxnLst/>
              <a:rect l="l" t="t" r="r" b="b"/>
              <a:pathLst>
                <a:path w="27520" h="31824" extrusionOk="0">
                  <a:moveTo>
                    <a:pt x="27520" y="1"/>
                  </a:moveTo>
                  <a:lnTo>
                    <a:pt x="0" y="15979"/>
                  </a:lnTo>
                  <a:lnTo>
                    <a:pt x="27520" y="31824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1384075" y="4661275"/>
              <a:ext cx="688025" cy="795600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1" y="1"/>
                  </a:moveTo>
                  <a:lnTo>
                    <a:pt x="1" y="31823"/>
                  </a:lnTo>
                  <a:lnTo>
                    <a:pt x="27520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2760050" y="3865700"/>
              <a:ext cx="691350" cy="1591175"/>
            </a:xfrm>
            <a:custGeom>
              <a:avLst/>
              <a:gdLst/>
              <a:ahLst/>
              <a:cxnLst/>
              <a:rect l="l" t="t" r="r" b="b"/>
              <a:pathLst>
                <a:path w="27654" h="63647" extrusionOk="0">
                  <a:moveTo>
                    <a:pt x="1" y="1"/>
                  </a:moveTo>
                  <a:lnTo>
                    <a:pt x="1" y="31824"/>
                  </a:lnTo>
                  <a:lnTo>
                    <a:pt x="1" y="63646"/>
                  </a:lnTo>
                  <a:lnTo>
                    <a:pt x="27521" y="47802"/>
                  </a:lnTo>
                  <a:lnTo>
                    <a:pt x="27654" y="47802"/>
                  </a:lnTo>
                  <a:lnTo>
                    <a:pt x="27654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2760050" y="3469600"/>
              <a:ext cx="691350" cy="795575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4" y="0"/>
                  </a:moveTo>
                  <a:lnTo>
                    <a:pt x="1" y="15845"/>
                  </a:lnTo>
                  <a:lnTo>
                    <a:pt x="27654" y="31823"/>
                  </a:lnTo>
                  <a:lnTo>
                    <a:pt x="2765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3448050" y="3469600"/>
              <a:ext cx="691350" cy="1591150"/>
            </a:xfrm>
            <a:custGeom>
              <a:avLst/>
              <a:gdLst/>
              <a:ahLst/>
              <a:cxnLst/>
              <a:rect l="l" t="t" r="r" b="b"/>
              <a:pathLst>
                <a:path w="27654" h="63646" extrusionOk="0">
                  <a:moveTo>
                    <a:pt x="134" y="0"/>
                  </a:moveTo>
                  <a:lnTo>
                    <a:pt x="1" y="31823"/>
                  </a:lnTo>
                  <a:lnTo>
                    <a:pt x="134" y="31823"/>
                  </a:lnTo>
                  <a:lnTo>
                    <a:pt x="134" y="63646"/>
                  </a:lnTo>
                  <a:lnTo>
                    <a:pt x="27654" y="47668"/>
                  </a:lnTo>
                  <a:lnTo>
                    <a:pt x="27654" y="15845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2760050" y="2670675"/>
              <a:ext cx="1379350" cy="1195050"/>
            </a:xfrm>
            <a:custGeom>
              <a:avLst/>
              <a:gdLst/>
              <a:ahLst/>
              <a:cxnLst/>
              <a:rect l="l" t="t" r="r" b="b"/>
              <a:pathLst>
                <a:path w="55174" h="47802" extrusionOk="0">
                  <a:moveTo>
                    <a:pt x="27654" y="1"/>
                  </a:moveTo>
                  <a:lnTo>
                    <a:pt x="1" y="15979"/>
                  </a:lnTo>
                  <a:lnTo>
                    <a:pt x="1" y="47802"/>
                  </a:lnTo>
                  <a:lnTo>
                    <a:pt x="27654" y="31957"/>
                  </a:lnTo>
                  <a:lnTo>
                    <a:pt x="55174" y="15979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" name="Google Shape;56;p2"/>
          <p:cNvGrpSpPr/>
          <p:nvPr/>
        </p:nvGrpSpPr>
        <p:grpSpPr>
          <a:xfrm>
            <a:off x="-26847" y="-280618"/>
            <a:ext cx="2865062" cy="3613974"/>
            <a:chOff x="-26858" y="-227337"/>
            <a:chExt cx="2186403" cy="2757917"/>
          </a:xfrm>
        </p:grpSpPr>
        <p:sp>
          <p:nvSpPr>
            <p:cNvPr id="57" name="Google Shape;57;p2"/>
            <p:cNvSpPr/>
            <p:nvPr/>
          </p:nvSpPr>
          <p:spPr>
            <a:xfrm rot="10800000">
              <a:off x="-26858" y="614063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 rot="10800000">
              <a:off x="-26858" y="1455450"/>
              <a:ext cx="365586" cy="420713"/>
            </a:xfrm>
            <a:custGeom>
              <a:avLst/>
              <a:gdLst/>
              <a:ahLst/>
              <a:cxnLst/>
              <a:rect l="l" t="t" r="r" b="b"/>
              <a:pathLst>
                <a:path w="27654" h="31824" extrusionOk="0">
                  <a:moveTo>
                    <a:pt x="27653" y="1"/>
                  </a:moveTo>
                  <a:lnTo>
                    <a:pt x="0" y="15845"/>
                  </a:lnTo>
                  <a:lnTo>
                    <a:pt x="27653" y="31823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 rot="10800000">
              <a:off x="-26858" y="1034750"/>
              <a:ext cx="365586" cy="631942"/>
            </a:xfrm>
            <a:custGeom>
              <a:avLst/>
              <a:gdLst/>
              <a:ahLst/>
              <a:cxnLst/>
              <a:rect l="l" t="t" r="r" b="b"/>
              <a:pathLst>
                <a:path w="27654" h="47802" extrusionOk="0">
                  <a:moveTo>
                    <a:pt x="0" y="0"/>
                  </a:moveTo>
                  <a:lnTo>
                    <a:pt x="0" y="31823"/>
                  </a:lnTo>
                  <a:lnTo>
                    <a:pt x="134" y="31956"/>
                  </a:lnTo>
                  <a:lnTo>
                    <a:pt x="27653" y="47801"/>
                  </a:lnTo>
                  <a:lnTo>
                    <a:pt x="27653" y="159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 rot="10800000">
              <a:off x="-26858" y="-17866"/>
              <a:ext cx="365586" cy="631942"/>
            </a:xfrm>
            <a:custGeom>
              <a:avLst/>
              <a:gdLst/>
              <a:ahLst/>
              <a:cxnLst/>
              <a:rect l="l" t="t" r="r" b="b"/>
              <a:pathLst>
                <a:path w="27654" h="47802" extrusionOk="0">
                  <a:moveTo>
                    <a:pt x="27653" y="1"/>
                  </a:moveTo>
                  <a:lnTo>
                    <a:pt x="0" y="15979"/>
                  </a:lnTo>
                  <a:lnTo>
                    <a:pt x="0" y="47802"/>
                  </a:lnTo>
                  <a:lnTo>
                    <a:pt x="134" y="47802"/>
                  </a:lnTo>
                  <a:lnTo>
                    <a:pt x="27653" y="31824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 rot="10800000">
              <a:off x="-26858" y="-227337"/>
              <a:ext cx="363828" cy="420713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27520" y="1"/>
                  </a:moveTo>
                  <a:lnTo>
                    <a:pt x="1" y="15979"/>
                  </a:lnTo>
                  <a:lnTo>
                    <a:pt x="27520" y="31823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 rot="10800000">
              <a:off x="-26858" y="402834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6A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 rot="10800000">
              <a:off x="-26858" y="614063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 rot="10800000">
              <a:off x="338715" y="823521"/>
              <a:ext cx="363828" cy="422485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27520" y="1"/>
                  </a:moveTo>
                  <a:lnTo>
                    <a:pt x="1" y="15979"/>
                  </a:lnTo>
                  <a:lnTo>
                    <a:pt x="27520" y="31957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 rot="10800000">
              <a:off x="338715" y="614063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520" y="1597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 rot="10800000">
              <a:off x="702529" y="614063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27521" y="0"/>
                  </a:moveTo>
                  <a:lnTo>
                    <a:pt x="1" y="15978"/>
                  </a:lnTo>
                  <a:lnTo>
                    <a:pt x="27521" y="31823"/>
                  </a:lnTo>
                  <a:lnTo>
                    <a:pt x="2752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 rot="10800000">
              <a:off x="702529" y="823521"/>
              <a:ext cx="363828" cy="422485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1" y="1"/>
                  </a:moveTo>
                  <a:lnTo>
                    <a:pt x="1" y="31957"/>
                  </a:lnTo>
                  <a:lnTo>
                    <a:pt x="27521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 rot="10800000">
              <a:off x="702529" y="1455450"/>
              <a:ext cx="363828" cy="420713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27521" y="1"/>
                  </a:moveTo>
                  <a:lnTo>
                    <a:pt x="1" y="15845"/>
                  </a:lnTo>
                  <a:lnTo>
                    <a:pt x="27521" y="31823"/>
                  </a:lnTo>
                  <a:lnTo>
                    <a:pt x="2752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 rot="10800000">
              <a:off x="700771" y="1034750"/>
              <a:ext cx="367344" cy="630184"/>
            </a:xfrm>
            <a:custGeom>
              <a:avLst/>
              <a:gdLst/>
              <a:ahLst/>
              <a:cxnLst/>
              <a:rect l="l" t="t" r="r" b="b"/>
              <a:pathLst>
                <a:path w="27787" h="47669" extrusionOk="0">
                  <a:moveTo>
                    <a:pt x="1" y="1"/>
                  </a:moveTo>
                  <a:lnTo>
                    <a:pt x="134" y="31823"/>
                  </a:lnTo>
                  <a:lnTo>
                    <a:pt x="27787" y="47668"/>
                  </a:lnTo>
                  <a:lnTo>
                    <a:pt x="27654" y="1584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 rot="10800000">
              <a:off x="338715" y="1034750"/>
              <a:ext cx="363828" cy="630184"/>
            </a:xfrm>
            <a:custGeom>
              <a:avLst/>
              <a:gdLst/>
              <a:ahLst/>
              <a:cxnLst/>
              <a:rect l="l" t="t" r="r" b="b"/>
              <a:pathLst>
                <a:path w="27521" h="47669" extrusionOk="0">
                  <a:moveTo>
                    <a:pt x="27520" y="1"/>
                  </a:moveTo>
                  <a:lnTo>
                    <a:pt x="1" y="15845"/>
                  </a:lnTo>
                  <a:lnTo>
                    <a:pt x="1" y="47668"/>
                  </a:lnTo>
                  <a:lnTo>
                    <a:pt x="27520" y="31823"/>
                  </a:lnTo>
                  <a:lnTo>
                    <a:pt x="27520" y="31690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 rot="10800000">
              <a:off x="467491" y="2409300"/>
              <a:ext cx="106289" cy="121280"/>
            </a:xfrm>
            <a:custGeom>
              <a:avLst/>
              <a:gdLst/>
              <a:ahLst/>
              <a:cxnLst/>
              <a:rect l="l" t="t" r="r" b="b"/>
              <a:pathLst>
                <a:path w="8040" h="9174" extrusionOk="0">
                  <a:moveTo>
                    <a:pt x="8040" y="0"/>
                  </a:moveTo>
                  <a:lnTo>
                    <a:pt x="1" y="4604"/>
                  </a:lnTo>
                  <a:lnTo>
                    <a:pt x="8040" y="9174"/>
                  </a:lnTo>
                  <a:lnTo>
                    <a:pt x="804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 rot="10800000">
              <a:off x="338715" y="1876150"/>
              <a:ext cx="363828" cy="421150"/>
            </a:xfrm>
            <a:custGeom>
              <a:avLst/>
              <a:gdLst/>
              <a:ahLst/>
              <a:cxnLst/>
              <a:rect l="l" t="t" r="r" b="b"/>
              <a:pathLst>
                <a:path w="27521" h="31857" extrusionOk="0">
                  <a:moveTo>
                    <a:pt x="1" y="0"/>
                  </a:moveTo>
                  <a:lnTo>
                    <a:pt x="1" y="31857"/>
                  </a:lnTo>
                  <a:lnTo>
                    <a:pt x="27520" y="158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 rot="10800000">
              <a:off x="338715" y="-227337"/>
              <a:ext cx="727642" cy="420713"/>
            </a:xfrm>
            <a:custGeom>
              <a:avLst/>
              <a:gdLst/>
              <a:ahLst/>
              <a:cxnLst/>
              <a:rect l="l" t="t" r="r" b="b"/>
              <a:pathLst>
                <a:path w="55041" h="31824" extrusionOk="0">
                  <a:moveTo>
                    <a:pt x="27521" y="1"/>
                  </a:moveTo>
                  <a:lnTo>
                    <a:pt x="1" y="15979"/>
                  </a:lnTo>
                  <a:lnTo>
                    <a:pt x="27521" y="31823"/>
                  </a:lnTo>
                  <a:lnTo>
                    <a:pt x="55040" y="15979"/>
                  </a:lnTo>
                  <a:lnTo>
                    <a:pt x="2752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 rot="10800000">
              <a:off x="338715" y="-17866"/>
              <a:ext cx="363828" cy="631942"/>
            </a:xfrm>
            <a:custGeom>
              <a:avLst/>
              <a:gdLst/>
              <a:ahLst/>
              <a:cxnLst/>
              <a:rect l="l" t="t" r="r" b="b"/>
              <a:pathLst>
                <a:path w="27521" h="47802" extrusionOk="0">
                  <a:moveTo>
                    <a:pt x="1" y="1"/>
                  </a:moveTo>
                  <a:lnTo>
                    <a:pt x="1" y="31824"/>
                  </a:lnTo>
                  <a:lnTo>
                    <a:pt x="27520" y="47802"/>
                  </a:lnTo>
                  <a:lnTo>
                    <a:pt x="27520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 rot="10800000">
              <a:off x="338715" y="402834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27520" y="0"/>
                  </a:moveTo>
                  <a:lnTo>
                    <a:pt x="1" y="15845"/>
                  </a:lnTo>
                  <a:lnTo>
                    <a:pt x="27520" y="31823"/>
                  </a:lnTo>
                  <a:lnTo>
                    <a:pt x="2752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 rot="10800000">
              <a:off x="-26858" y="402834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 rot="10800000">
              <a:off x="702529" y="402834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521" y="158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 rot="10800000">
              <a:off x="338715" y="614063"/>
              <a:ext cx="727642" cy="631942"/>
            </a:xfrm>
            <a:custGeom>
              <a:avLst/>
              <a:gdLst/>
              <a:ahLst/>
              <a:cxnLst/>
              <a:rect l="l" t="t" r="r" b="b"/>
              <a:pathLst>
                <a:path w="55041" h="47802" extrusionOk="0">
                  <a:moveTo>
                    <a:pt x="55040" y="1"/>
                  </a:moveTo>
                  <a:lnTo>
                    <a:pt x="27521" y="15979"/>
                  </a:lnTo>
                  <a:lnTo>
                    <a:pt x="1" y="31957"/>
                  </a:lnTo>
                  <a:lnTo>
                    <a:pt x="27521" y="47802"/>
                  </a:lnTo>
                  <a:lnTo>
                    <a:pt x="55040" y="31957"/>
                  </a:lnTo>
                  <a:lnTo>
                    <a:pt x="5504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 rot="10800000">
              <a:off x="1066343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27654" y="1"/>
                  </a:moveTo>
                  <a:lnTo>
                    <a:pt x="1" y="15979"/>
                  </a:lnTo>
                  <a:lnTo>
                    <a:pt x="27654" y="31957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 rot="10800000">
              <a:off x="1066343" y="614063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654" y="1597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3651D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 rot="10800000">
              <a:off x="702529" y="823521"/>
              <a:ext cx="363828" cy="422485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1" y="1"/>
                  </a:moveTo>
                  <a:lnTo>
                    <a:pt x="1" y="31957"/>
                  </a:lnTo>
                  <a:lnTo>
                    <a:pt x="27521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 rot="10800000">
              <a:off x="1431916" y="1455450"/>
              <a:ext cx="363814" cy="420713"/>
            </a:xfrm>
            <a:custGeom>
              <a:avLst/>
              <a:gdLst/>
              <a:ahLst/>
              <a:cxnLst/>
              <a:rect l="l" t="t" r="r" b="b"/>
              <a:pathLst>
                <a:path w="27520" h="31824" extrusionOk="0">
                  <a:moveTo>
                    <a:pt x="27520" y="1"/>
                  </a:moveTo>
                  <a:lnTo>
                    <a:pt x="0" y="15845"/>
                  </a:lnTo>
                  <a:lnTo>
                    <a:pt x="27520" y="31823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 rot="10800000">
              <a:off x="1680188" y="1146763"/>
              <a:ext cx="170670" cy="196687"/>
            </a:xfrm>
            <a:custGeom>
              <a:avLst/>
              <a:gdLst/>
              <a:ahLst/>
              <a:cxnLst/>
              <a:rect l="l" t="t" r="r" b="b"/>
              <a:pathLst>
                <a:path w="12910" h="14878" extrusionOk="0">
                  <a:moveTo>
                    <a:pt x="1" y="0"/>
                  </a:moveTo>
                  <a:lnTo>
                    <a:pt x="1" y="14877"/>
                  </a:lnTo>
                  <a:lnTo>
                    <a:pt x="12910" y="7505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 rot="10800000">
              <a:off x="1683717" y="1776934"/>
              <a:ext cx="115543" cy="134514"/>
            </a:xfrm>
            <a:custGeom>
              <a:avLst/>
              <a:gdLst/>
              <a:ahLst/>
              <a:cxnLst/>
              <a:rect l="l" t="t" r="r" b="b"/>
              <a:pathLst>
                <a:path w="8740" h="10175" extrusionOk="0">
                  <a:moveTo>
                    <a:pt x="0" y="1"/>
                  </a:moveTo>
                  <a:lnTo>
                    <a:pt x="0" y="10175"/>
                  </a:lnTo>
                  <a:lnTo>
                    <a:pt x="8740" y="500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 rot="10800000">
              <a:off x="1066343" y="1034750"/>
              <a:ext cx="365586" cy="630184"/>
            </a:xfrm>
            <a:custGeom>
              <a:avLst/>
              <a:gdLst/>
              <a:ahLst/>
              <a:cxnLst/>
              <a:rect l="l" t="t" r="r" b="b"/>
              <a:pathLst>
                <a:path w="27654" h="47669" extrusionOk="0">
                  <a:moveTo>
                    <a:pt x="27654" y="1"/>
                  </a:moveTo>
                  <a:lnTo>
                    <a:pt x="1" y="15845"/>
                  </a:lnTo>
                  <a:lnTo>
                    <a:pt x="1" y="47668"/>
                  </a:lnTo>
                  <a:lnTo>
                    <a:pt x="27521" y="31823"/>
                  </a:lnTo>
                  <a:lnTo>
                    <a:pt x="27654" y="31690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 rot="10800000">
              <a:off x="1066343" y="1455450"/>
              <a:ext cx="365586" cy="420713"/>
            </a:xfrm>
            <a:custGeom>
              <a:avLst/>
              <a:gdLst/>
              <a:ahLst/>
              <a:cxnLst/>
              <a:rect l="l" t="t" r="r" b="b"/>
              <a:pathLst>
                <a:path w="27654" h="31824" extrusionOk="0">
                  <a:moveTo>
                    <a:pt x="1" y="1"/>
                  </a:moveTo>
                  <a:lnTo>
                    <a:pt x="1" y="31823"/>
                  </a:lnTo>
                  <a:lnTo>
                    <a:pt x="27654" y="15979"/>
                  </a:lnTo>
                  <a:lnTo>
                    <a:pt x="27654" y="1584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 rot="10800000">
              <a:off x="1431916" y="193363"/>
              <a:ext cx="363814" cy="420713"/>
            </a:xfrm>
            <a:custGeom>
              <a:avLst/>
              <a:gdLst/>
              <a:ahLst/>
              <a:cxnLst/>
              <a:rect l="l" t="t" r="r" b="b"/>
              <a:pathLst>
                <a:path w="27520" h="31824" extrusionOk="0">
                  <a:moveTo>
                    <a:pt x="27520" y="1"/>
                  </a:moveTo>
                  <a:lnTo>
                    <a:pt x="0" y="15979"/>
                  </a:lnTo>
                  <a:lnTo>
                    <a:pt x="27520" y="31824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2"/>
            <p:cNvSpPr/>
            <p:nvPr/>
          </p:nvSpPr>
          <p:spPr>
            <a:xfrm rot="10800000">
              <a:off x="1795717" y="-227337"/>
              <a:ext cx="363828" cy="420713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1" y="1"/>
                  </a:moveTo>
                  <a:lnTo>
                    <a:pt x="1" y="31823"/>
                  </a:lnTo>
                  <a:lnTo>
                    <a:pt x="27520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2"/>
            <p:cNvSpPr/>
            <p:nvPr/>
          </p:nvSpPr>
          <p:spPr>
            <a:xfrm rot="10800000">
              <a:off x="1066343" y="-227337"/>
              <a:ext cx="365586" cy="841413"/>
            </a:xfrm>
            <a:custGeom>
              <a:avLst/>
              <a:gdLst/>
              <a:ahLst/>
              <a:cxnLst/>
              <a:rect l="l" t="t" r="r" b="b"/>
              <a:pathLst>
                <a:path w="27654" h="63647" extrusionOk="0">
                  <a:moveTo>
                    <a:pt x="1" y="1"/>
                  </a:moveTo>
                  <a:lnTo>
                    <a:pt x="1" y="31824"/>
                  </a:lnTo>
                  <a:lnTo>
                    <a:pt x="1" y="63646"/>
                  </a:lnTo>
                  <a:lnTo>
                    <a:pt x="27521" y="47802"/>
                  </a:lnTo>
                  <a:lnTo>
                    <a:pt x="27654" y="47802"/>
                  </a:lnTo>
                  <a:lnTo>
                    <a:pt x="27654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 rot="10800000">
              <a:off x="1066343" y="402834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4" y="0"/>
                  </a:moveTo>
                  <a:lnTo>
                    <a:pt x="1" y="15845"/>
                  </a:lnTo>
                  <a:lnTo>
                    <a:pt x="27654" y="31823"/>
                  </a:lnTo>
                  <a:lnTo>
                    <a:pt x="2765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 rot="10800000">
              <a:off x="702529" y="-17866"/>
              <a:ext cx="365586" cy="841400"/>
            </a:xfrm>
            <a:custGeom>
              <a:avLst/>
              <a:gdLst/>
              <a:ahLst/>
              <a:cxnLst/>
              <a:rect l="l" t="t" r="r" b="b"/>
              <a:pathLst>
                <a:path w="27654" h="63646" extrusionOk="0">
                  <a:moveTo>
                    <a:pt x="134" y="0"/>
                  </a:moveTo>
                  <a:lnTo>
                    <a:pt x="1" y="31823"/>
                  </a:lnTo>
                  <a:lnTo>
                    <a:pt x="134" y="31823"/>
                  </a:lnTo>
                  <a:lnTo>
                    <a:pt x="134" y="63646"/>
                  </a:lnTo>
                  <a:lnTo>
                    <a:pt x="27654" y="47668"/>
                  </a:lnTo>
                  <a:lnTo>
                    <a:pt x="27654" y="15845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 rot="10800000">
              <a:off x="702529" y="614063"/>
              <a:ext cx="729400" cy="631942"/>
            </a:xfrm>
            <a:custGeom>
              <a:avLst/>
              <a:gdLst/>
              <a:ahLst/>
              <a:cxnLst/>
              <a:rect l="l" t="t" r="r" b="b"/>
              <a:pathLst>
                <a:path w="55174" h="47802" extrusionOk="0">
                  <a:moveTo>
                    <a:pt x="27654" y="1"/>
                  </a:moveTo>
                  <a:lnTo>
                    <a:pt x="1" y="15979"/>
                  </a:lnTo>
                  <a:lnTo>
                    <a:pt x="1" y="47802"/>
                  </a:lnTo>
                  <a:lnTo>
                    <a:pt x="27654" y="31957"/>
                  </a:lnTo>
                  <a:lnTo>
                    <a:pt x="55174" y="15979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DESIGN 1">
  <p:cSld name="CUSTOM_2"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3" name="Google Shape;283;p6"/>
          <p:cNvGrpSpPr/>
          <p:nvPr/>
        </p:nvGrpSpPr>
        <p:grpSpPr>
          <a:xfrm rot="10800000">
            <a:off x="11" y="4059387"/>
            <a:ext cx="2761414" cy="1094590"/>
            <a:chOff x="5543377" y="-26648"/>
            <a:chExt cx="3613943" cy="1432521"/>
          </a:xfrm>
        </p:grpSpPr>
        <p:sp>
          <p:nvSpPr>
            <p:cNvPr id="284" name="Google Shape;284;p6"/>
            <p:cNvSpPr/>
            <p:nvPr/>
          </p:nvSpPr>
          <p:spPr>
            <a:xfrm rot="-5400000">
              <a:off x="7539604" y="-62757"/>
              <a:ext cx="479036" cy="551254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6"/>
            <p:cNvSpPr/>
            <p:nvPr/>
          </p:nvSpPr>
          <p:spPr>
            <a:xfrm rot="-5400000">
              <a:off x="7263962" y="-63926"/>
              <a:ext cx="479036" cy="553592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6"/>
            <p:cNvSpPr/>
            <p:nvPr/>
          </p:nvSpPr>
          <p:spPr>
            <a:xfrm rot="-5400000">
              <a:off x="6437042" y="-62766"/>
              <a:ext cx="479036" cy="551271"/>
            </a:xfrm>
            <a:custGeom>
              <a:avLst/>
              <a:gdLst/>
              <a:ahLst/>
              <a:cxnLst/>
              <a:rect l="l" t="t" r="r" b="b"/>
              <a:pathLst>
                <a:path w="27654" h="31824" extrusionOk="0">
                  <a:moveTo>
                    <a:pt x="27653" y="1"/>
                  </a:moveTo>
                  <a:lnTo>
                    <a:pt x="0" y="15845"/>
                  </a:lnTo>
                  <a:lnTo>
                    <a:pt x="27653" y="31823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6"/>
            <p:cNvSpPr/>
            <p:nvPr/>
          </p:nvSpPr>
          <p:spPr>
            <a:xfrm rot="-5400000">
              <a:off x="6849922" y="-201155"/>
              <a:ext cx="479036" cy="828050"/>
            </a:xfrm>
            <a:custGeom>
              <a:avLst/>
              <a:gdLst/>
              <a:ahLst/>
              <a:cxnLst/>
              <a:rect l="l" t="t" r="r" b="b"/>
              <a:pathLst>
                <a:path w="27654" h="47802" extrusionOk="0">
                  <a:moveTo>
                    <a:pt x="0" y="0"/>
                  </a:moveTo>
                  <a:lnTo>
                    <a:pt x="0" y="31823"/>
                  </a:lnTo>
                  <a:lnTo>
                    <a:pt x="134" y="31956"/>
                  </a:lnTo>
                  <a:lnTo>
                    <a:pt x="27653" y="47801"/>
                  </a:lnTo>
                  <a:lnTo>
                    <a:pt x="27653" y="159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6"/>
            <p:cNvSpPr/>
            <p:nvPr/>
          </p:nvSpPr>
          <p:spPr>
            <a:xfrm rot="-5400000">
              <a:off x="8229270" y="-201155"/>
              <a:ext cx="479036" cy="828050"/>
            </a:xfrm>
            <a:custGeom>
              <a:avLst/>
              <a:gdLst/>
              <a:ahLst/>
              <a:cxnLst/>
              <a:rect l="l" t="t" r="r" b="b"/>
              <a:pathLst>
                <a:path w="27654" h="47802" extrusionOk="0">
                  <a:moveTo>
                    <a:pt x="27653" y="1"/>
                  </a:moveTo>
                  <a:lnTo>
                    <a:pt x="0" y="15979"/>
                  </a:lnTo>
                  <a:lnTo>
                    <a:pt x="0" y="47802"/>
                  </a:lnTo>
                  <a:lnTo>
                    <a:pt x="134" y="47802"/>
                  </a:lnTo>
                  <a:lnTo>
                    <a:pt x="27653" y="31824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6"/>
            <p:cNvSpPr/>
            <p:nvPr/>
          </p:nvSpPr>
          <p:spPr>
            <a:xfrm rot="-5400000">
              <a:off x="8643318" y="-63918"/>
              <a:ext cx="476733" cy="551271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27520" y="1"/>
                  </a:moveTo>
                  <a:lnTo>
                    <a:pt x="1" y="15979"/>
                  </a:lnTo>
                  <a:lnTo>
                    <a:pt x="27520" y="31823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6"/>
            <p:cNvSpPr/>
            <p:nvPr/>
          </p:nvSpPr>
          <p:spPr>
            <a:xfrm rot="-5400000">
              <a:off x="7816399" y="-62757"/>
              <a:ext cx="479036" cy="551254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6A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6"/>
            <p:cNvSpPr/>
            <p:nvPr/>
          </p:nvSpPr>
          <p:spPr>
            <a:xfrm rot="-5400000">
              <a:off x="7539604" y="-62757"/>
              <a:ext cx="479036" cy="551254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6"/>
            <p:cNvSpPr/>
            <p:nvPr/>
          </p:nvSpPr>
          <p:spPr>
            <a:xfrm rot="-5400000">
              <a:off x="7263962" y="-63926"/>
              <a:ext cx="479036" cy="553592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6"/>
            <p:cNvSpPr/>
            <p:nvPr/>
          </p:nvSpPr>
          <p:spPr>
            <a:xfrm rot="-5400000">
              <a:off x="7265113" y="413968"/>
              <a:ext cx="476733" cy="553592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27520" y="1"/>
                  </a:moveTo>
                  <a:lnTo>
                    <a:pt x="1" y="15979"/>
                  </a:lnTo>
                  <a:lnTo>
                    <a:pt x="27520" y="31957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6"/>
            <p:cNvSpPr/>
            <p:nvPr/>
          </p:nvSpPr>
          <p:spPr>
            <a:xfrm rot="-5400000">
              <a:off x="7540756" y="415137"/>
              <a:ext cx="476733" cy="551254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520" y="1597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6"/>
            <p:cNvSpPr/>
            <p:nvPr/>
          </p:nvSpPr>
          <p:spPr>
            <a:xfrm rot="-5400000">
              <a:off x="7263962" y="-63926"/>
              <a:ext cx="479036" cy="553592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6"/>
            <p:cNvSpPr/>
            <p:nvPr/>
          </p:nvSpPr>
          <p:spPr>
            <a:xfrm rot="-5400000">
              <a:off x="6852226" y="277891"/>
              <a:ext cx="476733" cy="825746"/>
            </a:xfrm>
            <a:custGeom>
              <a:avLst/>
              <a:gdLst/>
              <a:ahLst/>
              <a:cxnLst/>
              <a:rect l="l" t="t" r="r" b="b"/>
              <a:pathLst>
                <a:path w="27521" h="47669" extrusionOk="0">
                  <a:moveTo>
                    <a:pt x="27520" y="1"/>
                  </a:moveTo>
                  <a:lnTo>
                    <a:pt x="1" y="15845"/>
                  </a:lnTo>
                  <a:lnTo>
                    <a:pt x="1" y="47668"/>
                  </a:lnTo>
                  <a:lnTo>
                    <a:pt x="27520" y="31823"/>
                  </a:lnTo>
                  <a:lnTo>
                    <a:pt x="27520" y="31690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6"/>
            <p:cNvSpPr/>
            <p:nvPr/>
          </p:nvSpPr>
          <p:spPr>
            <a:xfrm rot="-5400000">
              <a:off x="5553199" y="611305"/>
              <a:ext cx="139273" cy="158917"/>
            </a:xfrm>
            <a:custGeom>
              <a:avLst/>
              <a:gdLst/>
              <a:ahLst/>
              <a:cxnLst/>
              <a:rect l="l" t="t" r="r" b="b"/>
              <a:pathLst>
                <a:path w="8040" h="9174" extrusionOk="0">
                  <a:moveTo>
                    <a:pt x="8040" y="0"/>
                  </a:moveTo>
                  <a:lnTo>
                    <a:pt x="1" y="4604"/>
                  </a:lnTo>
                  <a:lnTo>
                    <a:pt x="8040" y="9174"/>
                  </a:lnTo>
                  <a:lnTo>
                    <a:pt x="804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6"/>
            <p:cNvSpPr/>
            <p:nvPr/>
          </p:nvSpPr>
          <p:spPr>
            <a:xfrm rot="-5400000">
              <a:off x="5886623" y="414843"/>
              <a:ext cx="476733" cy="551843"/>
            </a:xfrm>
            <a:custGeom>
              <a:avLst/>
              <a:gdLst/>
              <a:ahLst/>
              <a:cxnLst/>
              <a:rect l="l" t="t" r="r" b="b"/>
              <a:pathLst>
                <a:path w="27521" h="31857" extrusionOk="0">
                  <a:moveTo>
                    <a:pt x="1" y="0"/>
                  </a:moveTo>
                  <a:lnTo>
                    <a:pt x="1" y="31857"/>
                  </a:lnTo>
                  <a:lnTo>
                    <a:pt x="27520" y="158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6"/>
            <p:cNvSpPr/>
            <p:nvPr/>
          </p:nvSpPr>
          <p:spPr>
            <a:xfrm rot="-5400000">
              <a:off x="8404961" y="653513"/>
              <a:ext cx="953448" cy="551271"/>
            </a:xfrm>
            <a:custGeom>
              <a:avLst/>
              <a:gdLst/>
              <a:ahLst/>
              <a:cxnLst/>
              <a:rect l="l" t="t" r="r" b="b"/>
              <a:pathLst>
                <a:path w="55041" h="31824" extrusionOk="0">
                  <a:moveTo>
                    <a:pt x="27521" y="1"/>
                  </a:moveTo>
                  <a:lnTo>
                    <a:pt x="1" y="15979"/>
                  </a:lnTo>
                  <a:lnTo>
                    <a:pt x="27521" y="31823"/>
                  </a:lnTo>
                  <a:lnTo>
                    <a:pt x="55040" y="15979"/>
                  </a:lnTo>
                  <a:lnTo>
                    <a:pt x="2752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6"/>
            <p:cNvSpPr/>
            <p:nvPr/>
          </p:nvSpPr>
          <p:spPr>
            <a:xfrm rot="-5400000">
              <a:off x="8230422" y="276739"/>
              <a:ext cx="476733" cy="828050"/>
            </a:xfrm>
            <a:custGeom>
              <a:avLst/>
              <a:gdLst/>
              <a:ahLst/>
              <a:cxnLst/>
              <a:rect l="l" t="t" r="r" b="b"/>
              <a:pathLst>
                <a:path w="27521" h="47802" extrusionOk="0">
                  <a:moveTo>
                    <a:pt x="1" y="1"/>
                  </a:moveTo>
                  <a:lnTo>
                    <a:pt x="1" y="31824"/>
                  </a:lnTo>
                  <a:lnTo>
                    <a:pt x="27520" y="47802"/>
                  </a:lnTo>
                  <a:lnTo>
                    <a:pt x="27520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6"/>
            <p:cNvSpPr/>
            <p:nvPr/>
          </p:nvSpPr>
          <p:spPr>
            <a:xfrm rot="-5400000">
              <a:off x="7817551" y="415137"/>
              <a:ext cx="476733" cy="551254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27520" y="0"/>
                  </a:moveTo>
                  <a:lnTo>
                    <a:pt x="1" y="15845"/>
                  </a:lnTo>
                  <a:lnTo>
                    <a:pt x="27520" y="31823"/>
                  </a:lnTo>
                  <a:lnTo>
                    <a:pt x="2752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6"/>
            <p:cNvSpPr/>
            <p:nvPr/>
          </p:nvSpPr>
          <p:spPr>
            <a:xfrm rot="-5400000">
              <a:off x="7816399" y="-62757"/>
              <a:ext cx="479036" cy="551254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6"/>
            <p:cNvSpPr/>
            <p:nvPr/>
          </p:nvSpPr>
          <p:spPr>
            <a:xfrm rot="-5400000">
              <a:off x="7263962" y="-63926"/>
              <a:ext cx="479036" cy="553592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6"/>
            <p:cNvSpPr/>
            <p:nvPr/>
          </p:nvSpPr>
          <p:spPr>
            <a:xfrm rot="-5400000">
              <a:off x="7163985" y="515124"/>
              <a:ext cx="953448" cy="828050"/>
            </a:xfrm>
            <a:custGeom>
              <a:avLst/>
              <a:gdLst/>
              <a:ahLst/>
              <a:cxnLst/>
              <a:rect l="l" t="t" r="r" b="b"/>
              <a:pathLst>
                <a:path w="55041" h="47802" extrusionOk="0">
                  <a:moveTo>
                    <a:pt x="55040" y="1"/>
                  </a:moveTo>
                  <a:lnTo>
                    <a:pt x="27521" y="15979"/>
                  </a:lnTo>
                  <a:lnTo>
                    <a:pt x="1" y="31957"/>
                  </a:lnTo>
                  <a:lnTo>
                    <a:pt x="27521" y="47802"/>
                  </a:lnTo>
                  <a:lnTo>
                    <a:pt x="55040" y="31957"/>
                  </a:lnTo>
                  <a:lnTo>
                    <a:pt x="5504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5" name="Google Shape;305;p6"/>
          <p:cNvSpPr txBox="1">
            <a:spLocks noGrp="1"/>
          </p:cNvSpPr>
          <p:nvPr>
            <p:ph type="ctrTitle"/>
          </p:nvPr>
        </p:nvSpPr>
        <p:spPr>
          <a:xfrm>
            <a:off x="266501" y="468450"/>
            <a:ext cx="80955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cxnSp>
        <p:nvCxnSpPr>
          <p:cNvPr id="306" name="Google Shape;306;p6"/>
          <p:cNvCxnSpPr/>
          <p:nvPr/>
        </p:nvCxnSpPr>
        <p:spPr>
          <a:xfrm>
            <a:off x="8634675" y="-1604650"/>
            <a:ext cx="0" cy="2664900"/>
          </a:xfrm>
          <a:prstGeom prst="straightConnector1">
            <a:avLst/>
          </a:prstGeom>
          <a:noFill/>
          <a:ln w="28575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DESIGN 2">
  <p:cSld name="CUSTOM_2_1"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7"/>
          <p:cNvSpPr txBox="1">
            <a:spLocks noGrp="1"/>
          </p:cNvSpPr>
          <p:nvPr>
            <p:ph type="ctrTitle"/>
          </p:nvPr>
        </p:nvSpPr>
        <p:spPr>
          <a:xfrm flipH="1">
            <a:off x="770700" y="468450"/>
            <a:ext cx="80955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cxnSp>
        <p:nvCxnSpPr>
          <p:cNvPr id="309" name="Google Shape;309;p7"/>
          <p:cNvCxnSpPr/>
          <p:nvPr/>
        </p:nvCxnSpPr>
        <p:spPr>
          <a:xfrm>
            <a:off x="498026" y="-1604650"/>
            <a:ext cx="0" cy="2664900"/>
          </a:xfrm>
          <a:prstGeom prst="straightConnector1">
            <a:avLst/>
          </a:prstGeom>
          <a:noFill/>
          <a:ln w="2857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310" name="Google Shape;310;p7"/>
          <p:cNvGrpSpPr/>
          <p:nvPr/>
        </p:nvGrpSpPr>
        <p:grpSpPr>
          <a:xfrm rot="10800000" flipH="1">
            <a:off x="6396261" y="4059387"/>
            <a:ext cx="2761414" cy="1094590"/>
            <a:chOff x="5543377" y="-26648"/>
            <a:chExt cx="3613943" cy="1432521"/>
          </a:xfrm>
        </p:grpSpPr>
        <p:sp>
          <p:nvSpPr>
            <p:cNvPr id="311" name="Google Shape;311;p7"/>
            <p:cNvSpPr/>
            <p:nvPr/>
          </p:nvSpPr>
          <p:spPr>
            <a:xfrm rot="-5400000">
              <a:off x="7539604" y="-62757"/>
              <a:ext cx="479036" cy="551254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7"/>
            <p:cNvSpPr/>
            <p:nvPr/>
          </p:nvSpPr>
          <p:spPr>
            <a:xfrm rot="-5400000">
              <a:off x="7263962" y="-63926"/>
              <a:ext cx="479036" cy="553592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7"/>
            <p:cNvSpPr/>
            <p:nvPr/>
          </p:nvSpPr>
          <p:spPr>
            <a:xfrm rot="-5400000">
              <a:off x="6437042" y="-62766"/>
              <a:ext cx="479036" cy="551271"/>
            </a:xfrm>
            <a:custGeom>
              <a:avLst/>
              <a:gdLst/>
              <a:ahLst/>
              <a:cxnLst/>
              <a:rect l="l" t="t" r="r" b="b"/>
              <a:pathLst>
                <a:path w="27654" h="31824" extrusionOk="0">
                  <a:moveTo>
                    <a:pt x="27653" y="1"/>
                  </a:moveTo>
                  <a:lnTo>
                    <a:pt x="0" y="15845"/>
                  </a:lnTo>
                  <a:lnTo>
                    <a:pt x="27653" y="31823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7"/>
            <p:cNvSpPr/>
            <p:nvPr/>
          </p:nvSpPr>
          <p:spPr>
            <a:xfrm rot="-5400000">
              <a:off x="6849922" y="-201155"/>
              <a:ext cx="479036" cy="828050"/>
            </a:xfrm>
            <a:custGeom>
              <a:avLst/>
              <a:gdLst/>
              <a:ahLst/>
              <a:cxnLst/>
              <a:rect l="l" t="t" r="r" b="b"/>
              <a:pathLst>
                <a:path w="27654" h="47802" extrusionOk="0">
                  <a:moveTo>
                    <a:pt x="0" y="0"/>
                  </a:moveTo>
                  <a:lnTo>
                    <a:pt x="0" y="31823"/>
                  </a:lnTo>
                  <a:lnTo>
                    <a:pt x="134" y="31956"/>
                  </a:lnTo>
                  <a:lnTo>
                    <a:pt x="27653" y="47801"/>
                  </a:lnTo>
                  <a:lnTo>
                    <a:pt x="27653" y="159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7"/>
            <p:cNvSpPr/>
            <p:nvPr/>
          </p:nvSpPr>
          <p:spPr>
            <a:xfrm rot="-5400000">
              <a:off x="8229270" y="-201155"/>
              <a:ext cx="479036" cy="828050"/>
            </a:xfrm>
            <a:custGeom>
              <a:avLst/>
              <a:gdLst/>
              <a:ahLst/>
              <a:cxnLst/>
              <a:rect l="l" t="t" r="r" b="b"/>
              <a:pathLst>
                <a:path w="27654" h="47802" extrusionOk="0">
                  <a:moveTo>
                    <a:pt x="27653" y="1"/>
                  </a:moveTo>
                  <a:lnTo>
                    <a:pt x="0" y="15979"/>
                  </a:lnTo>
                  <a:lnTo>
                    <a:pt x="0" y="47802"/>
                  </a:lnTo>
                  <a:lnTo>
                    <a:pt x="134" y="47802"/>
                  </a:lnTo>
                  <a:lnTo>
                    <a:pt x="27653" y="31824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7"/>
            <p:cNvSpPr/>
            <p:nvPr/>
          </p:nvSpPr>
          <p:spPr>
            <a:xfrm rot="-5400000">
              <a:off x="8643318" y="-63918"/>
              <a:ext cx="476733" cy="551271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27520" y="1"/>
                  </a:moveTo>
                  <a:lnTo>
                    <a:pt x="1" y="15979"/>
                  </a:lnTo>
                  <a:lnTo>
                    <a:pt x="27520" y="31823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7"/>
            <p:cNvSpPr/>
            <p:nvPr/>
          </p:nvSpPr>
          <p:spPr>
            <a:xfrm rot="-5400000">
              <a:off x="7816399" y="-62757"/>
              <a:ext cx="479036" cy="551254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6A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7"/>
            <p:cNvSpPr/>
            <p:nvPr/>
          </p:nvSpPr>
          <p:spPr>
            <a:xfrm rot="-5400000">
              <a:off x="7539604" y="-62757"/>
              <a:ext cx="479036" cy="551254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7"/>
            <p:cNvSpPr/>
            <p:nvPr/>
          </p:nvSpPr>
          <p:spPr>
            <a:xfrm rot="-5400000">
              <a:off x="7263962" y="-63926"/>
              <a:ext cx="479036" cy="553592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7"/>
            <p:cNvSpPr/>
            <p:nvPr/>
          </p:nvSpPr>
          <p:spPr>
            <a:xfrm rot="-5400000">
              <a:off x="7265113" y="413968"/>
              <a:ext cx="476733" cy="553592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27520" y="1"/>
                  </a:moveTo>
                  <a:lnTo>
                    <a:pt x="1" y="15979"/>
                  </a:lnTo>
                  <a:lnTo>
                    <a:pt x="27520" y="31957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7"/>
            <p:cNvSpPr/>
            <p:nvPr/>
          </p:nvSpPr>
          <p:spPr>
            <a:xfrm rot="-5400000">
              <a:off x="7540756" y="415137"/>
              <a:ext cx="476733" cy="551254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520" y="1597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7"/>
            <p:cNvSpPr/>
            <p:nvPr/>
          </p:nvSpPr>
          <p:spPr>
            <a:xfrm rot="-5400000">
              <a:off x="7263962" y="-63926"/>
              <a:ext cx="479036" cy="553592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7"/>
            <p:cNvSpPr/>
            <p:nvPr/>
          </p:nvSpPr>
          <p:spPr>
            <a:xfrm rot="-5400000">
              <a:off x="6852226" y="277891"/>
              <a:ext cx="476733" cy="825746"/>
            </a:xfrm>
            <a:custGeom>
              <a:avLst/>
              <a:gdLst/>
              <a:ahLst/>
              <a:cxnLst/>
              <a:rect l="l" t="t" r="r" b="b"/>
              <a:pathLst>
                <a:path w="27521" h="47669" extrusionOk="0">
                  <a:moveTo>
                    <a:pt x="27520" y="1"/>
                  </a:moveTo>
                  <a:lnTo>
                    <a:pt x="1" y="15845"/>
                  </a:lnTo>
                  <a:lnTo>
                    <a:pt x="1" y="47668"/>
                  </a:lnTo>
                  <a:lnTo>
                    <a:pt x="27520" y="31823"/>
                  </a:lnTo>
                  <a:lnTo>
                    <a:pt x="27520" y="31690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7"/>
            <p:cNvSpPr/>
            <p:nvPr/>
          </p:nvSpPr>
          <p:spPr>
            <a:xfrm rot="-5400000">
              <a:off x="5553199" y="611305"/>
              <a:ext cx="139273" cy="158917"/>
            </a:xfrm>
            <a:custGeom>
              <a:avLst/>
              <a:gdLst/>
              <a:ahLst/>
              <a:cxnLst/>
              <a:rect l="l" t="t" r="r" b="b"/>
              <a:pathLst>
                <a:path w="8040" h="9174" extrusionOk="0">
                  <a:moveTo>
                    <a:pt x="8040" y="0"/>
                  </a:moveTo>
                  <a:lnTo>
                    <a:pt x="1" y="4604"/>
                  </a:lnTo>
                  <a:lnTo>
                    <a:pt x="8040" y="9174"/>
                  </a:lnTo>
                  <a:lnTo>
                    <a:pt x="804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7"/>
            <p:cNvSpPr/>
            <p:nvPr/>
          </p:nvSpPr>
          <p:spPr>
            <a:xfrm rot="-5400000">
              <a:off x="5886623" y="414843"/>
              <a:ext cx="476733" cy="551843"/>
            </a:xfrm>
            <a:custGeom>
              <a:avLst/>
              <a:gdLst/>
              <a:ahLst/>
              <a:cxnLst/>
              <a:rect l="l" t="t" r="r" b="b"/>
              <a:pathLst>
                <a:path w="27521" h="31857" extrusionOk="0">
                  <a:moveTo>
                    <a:pt x="1" y="0"/>
                  </a:moveTo>
                  <a:lnTo>
                    <a:pt x="1" y="31857"/>
                  </a:lnTo>
                  <a:lnTo>
                    <a:pt x="27520" y="158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7"/>
            <p:cNvSpPr/>
            <p:nvPr/>
          </p:nvSpPr>
          <p:spPr>
            <a:xfrm rot="-5400000">
              <a:off x="8404961" y="653513"/>
              <a:ext cx="953448" cy="551271"/>
            </a:xfrm>
            <a:custGeom>
              <a:avLst/>
              <a:gdLst/>
              <a:ahLst/>
              <a:cxnLst/>
              <a:rect l="l" t="t" r="r" b="b"/>
              <a:pathLst>
                <a:path w="55041" h="31824" extrusionOk="0">
                  <a:moveTo>
                    <a:pt x="27521" y="1"/>
                  </a:moveTo>
                  <a:lnTo>
                    <a:pt x="1" y="15979"/>
                  </a:lnTo>
                  <a:lnTo>
                    <a:pt x="27521" y="31823"/>
                  </a:lnTo>
                  <a:lnTo>
                    <a:pt x="55040" y="15979"/>
                  </a:lnTo>
                  <a:lnTo>
                    <a:pt x="2752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7"/>
            <p:cNvSpPr/>
            <p:nvPr/>
          </p:nvSpPr>
          <p:spPr>
            <a:xfrm rot="-5400000">
              <a:off x="8230422" y="276739"/>
              <a:ext cx="476733" cy="828050"/>
            </a:xfrm>
            <a:custGeom>
              <a:avLst/>
              <a:gdLst/>
              <a:ahLst/>
              <a:cxnLst/>
              <a:rect l="l" t="t" r="r" b="b"/>
              <a:pathLst>
                <a:path w="27521" h="47802" extrusionOk="0">
                  <a:moveTo>
                    <a:pt x="1" y="1"/>
                  </a:moveTo>
                  <a:lnTo>
                    <a:pt x="1" y="31824"/>
                  </a:lnTo>
                  <a:lnTo>
                    <a:pt x="27520" y="47802"/>
                  </a:lnTo>
                  <a:lnTo>
                    <a:pt x="27520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7"/>
            <p:cNvSpPr/>
            <p:nvPr/>
          </p:nvSpPr>
          <p:spPr>
            <a:xfrm rot="-5400000">
              <a:off x="7817551" y="415137"/>
              <a:ext cx="476733" cy="551254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27520" y="0"/>
                  </a:moveTo>
                  <a:lnTo>
                    <a:pt x="1" y="15845"/>
                  </a:lnTo>
                  <a:lnTo>
                    <a:pt x="27520" y="31823"/>
                  </a:lnTo>
                  <a:lnTo>
                    <a:pt x="2752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7"/>
            <p:cNvSpPr/>
            <p:nvPr/>
          </p:nvSpPr>
          <p:spPr>
            <a:xfrm rot="-5400000">
              <a:off x="7816399" y="-62757"/>
              <a:ext cx="479036" cy="551254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7"/>
            <p:cNvSpPr/>
            <p:nvPr/>
          </p:nvSpPr>
          <p:spPr>
            <a:xfrm rot="-5400000">
              <a:off x="7263962" y="-63926"/>
              <a:ext cx="479036" cy="553592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7"/>
            <p:cNvSpPr/>
            <p:nvPr/>
          </p:nvSpPr>
          <p:spPr>
            <a:xfrm rot="-5400000">
              <a:off x="7163985" y="515124"/>
              <a:ext cx="953448" cy="828050"/>
            </a:xfrm>
            <a:custGeom>
              <a:avLst/>
              <a:gdLst/>
              <a:ahLst/>
              <a:cxnLst/>
              <a:rect l="l" t="t" r="r" b="b"/>
              <a:pathLst>
                <a:path w="55041" h="47802" extrusionOk="0">
                  <a:moveTo>
                    <a:pt x="55040" y="1"/>
                  </a:moveTo>
                  <a:lnTo>
                    <a:pt x="27521" y="15979"/>
                  </a:lnTo>
                  <a:lnTo>
                    <a:pt x="1" y="31957"/>
                  </a:lnTo>
                  <a:lnTo>
                    <a:pt x="27521" y="47802"/>
                  </a:lnTo>
                  <a:lnTo>
                    <a:pt x="55040" y="31957"/>
                  </a:lnTo>
                  <a:lnTo>
                    <a:pt x="5504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>
  <p:cSld name="CUSTOM_3"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arlow Condensed SemiBold"/>
              <a:buNone/>
              <a:defRPr sz="2800">
                <a:solidFill>
                  <a:schemeClr val="lt1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arlow Condensed SemiBold"/>
              <a:buNone/>
              <a:defRPr sz="2800">
                <a:solidFill>
                  <a:schemeClr val="lt1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arlow Condensed SemiBold"/>
              <a:buNone/>
              <a:defRPr sz="2800">
                <a:solidFill>
                  <a:schemeClr val="lt1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arlow Condensed SemiBold"/>
              <a:buNone/>
              <a:defRPr sz="2800">
                <a:solidFill>
                  <a:schemeClr val="lt1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arlow Condensed SemiBold"/>
              <a:buNone/>
              <a:defRPr sz="2800">
                <a:solidFill>
                  <a:schemeClr val="lt1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arlow Condensed SemiBold"/>
              <a:buNone/>
              <a:defRPr sz="2800">
                <a:solidFill>
                  <a:schemeClr val="lt1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arlow Condensed SemiBold"/>
              <a:buNone/>
              <a:defRPr sz="2800">
                <a:solidFill>
                  <a:schemeClr val="lt1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arlow Condensed SemiBold"/>
              <a:buNone/>
              <a:defRPr sz="2800">
                <a:solidFill>
                  <a:schemeClr val="lt1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arlow Condensed SemiBold"/>
              <a:buNone/>
              <a:defRPr sz="2800">
                <a:solidFill>
                  <a:schemeClr val="lt1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vo"/>
              <a:buChar char="●"/>
              <a:defRPr sz="1800">
                <a:solidFill>
                  <a:schemeClr val="lt1"/>
                </a:solidFill>
                <a:latin typeface="Arvo"/>
                <a:ea typeface="Arvo"/>
                <a:cs typeface="Arvo"/>
                <a:sym typeface="Arv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vo"/>
              <a:buChar char="○"/>
              <a:defRPr>
                <a:solidFill>
                  <a:schemeClr val="lt1"/>
                </a:solidFill>
                <a:latin typeface="Arvo"/>
                <a:ea typeface="Arvo"/>
                <a:cs typeface="Arvo"/>
                <a:sym typeface="Arv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vo"/>
              <a:buChar char="■"/>
              <a:defRPr>
                <a:solidFill>
                  <a:schemeClr val="lt1"/>
                </a:solidFill>
                <a:latin typeface="Arvo"/>
                <a:ea typeface="Arvo"/>
                <a:cs typeface="Arvo"/>
                <a:sym typeface="Arv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vo"/>
              <a:buChar char="●"/>
              <a:defRPr>
                <a:solidFill>
                  <a:schemeClr val="lt1"/>
                </a:solidFill>
                <a:latin typeface="Arvo"/>
                <a:ea typeface="Arvo"/>
                <a:cs typeface="Arvo"/>
                <a:sym typeface="Arv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vo"/>
              <a:buChar char="○"/>
              <a:defRPr>
                <a:solidFill>
                  <a:schemeClr val="lt1"/>
                </a:solidFill>
                <a:latin typeface="Arvo"/>
                <a:ea typeface="Arvo"/>
                <a:cs typeface="Arvo"/>
                <a:sym typeface="Arv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vo"/>
              <a:buChar char="■"/>
              <a:defRPr>
                <a:solidFill>
                  <a:schemeClr val="lt1"/>
                </a:solidFill>
                <a:latin typeface="Arvo"/>
                <a:ea typeface="Arvo"/>
                <a:cs typeface="Arvo"/>
                <a:sym typeface="Arv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vo"/>
              <a:buChar char="●"/>
              <a:defRPr>
                <a:solidFill>
                  <a:schemeClr val="lt1"/>
                </a:solidFill>
                <a:latin typeface="Arvo"/>
                <a:ea typeface="Arvo"/>
                <a:cs typeface="Arvo"/>
                <a:sym typeface="Arv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vo"/>
              <a:buChar char="○"/>
              <a:defRPr>
                <a:solidFill>
                  <a:schemeClr val="lt1"/>
                </a:solidFill>
                <a:latin typeface="Arvo"/>
                <a:ea typeface="Arvo"/>
                <a:cs typeface="Arvo"/>
                <a:sym typeface="Arv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Arvo"/>
              <a:buChar char="■"/>
              <a:defRPr>
                <a:solidFill>
                  <a:schemeClr val="lt1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2" r:id="rId2"/>
    <p:sldLayoutId id="2147483653" r:id="rId3"/>
    <p:sldLayoutId id="2147483654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13"/>
          <p:cNvSpPr txBox="1">
            <a:spLocks noGrp="1"/>
          </p:cNvSpPr>
          <p:nvPr>
            <p:ph type="ctrTitle"/>
          </p:nvPr>
        </p:nvSpPr>
        <p:spPr>
          <a:xfrm>
            <a:off x="2362575" y="1545450"/>
            <a:ext cx="44190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 smtClean="0"/>
              <a:t>Evolve 1</a:t>
            </a:r>
            <a:r>
              <a:rPr lang="en-US" dirty="0" smtClean="0"/>
              <a:t>A </a:t>
            </a:r>
            <a:br>
              <a:rPr lang="en-US" dirty="0" smtClean="0"/>
            </a:br>
            <a:r>
              <a:rPr lang="en-US" dirty="0" smtClean="0"/>
              <a:t>1.4</a:t>
            </a:r>
            <a:endParaRPr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5689" y="101669"/>
            <a:ext cx="1109041" cy="10782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5464" y="101669"/>
            <a:ext cx="639266" cy="62150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9373" y="101669"/>
            <a:ext cx="6541647" cy="5030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8708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8" y="101669"/>
            <a:ext cx="639266" cy="62150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618" y="412423"/>
            <a:ext cx="7100806" cy="42451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336477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5464" y="101669"/>
            <a:ext cx="639266" cy="62150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052" y="1698625"/>
            <a:ext cx="8884678" cy="96598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550363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8" y="101669"/>
            <a:ext cx="639266" cy="62150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189" y="1600905"/>
            <a:ext cx="8679744" cy="147740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007703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5464" y="101669"/>
            <a:ext cx="639266" cy="62150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275" y="2045229"/>
            <a:ext cx="8529214" cy="95919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222258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8" y="101669"/>
            <a:ext cx="639266" cy="62150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919" y="1679928"/>
            <a:ext cx="8763882" cy="152553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11891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5464" y="101669"/>
            <a:ext cx="639266" cy="62150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305" y="723177"/>
            <a:ext cx="6129575" cy="388716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5774" y="793515"/>
            <a:ext cx="2328570" cy="224703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555" y="564915"/>
            <a:ext cx="533400" cy="4572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378754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8" y="101669"/>
            <a:ext cx="639266" cy="62150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044" y="933450"/>
            <a:ext cx="8025956" cy="304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445334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5464" y="101669"/>
            <a:ext cx="639266" cy="62150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025" y="1709738"/>
            <a:ext cx="8677275" cy="164483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370919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5464" y="101669"/>
            <a:ext cx="639266" cy="62150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132" y="2033316"/>
            <a:ext cx="8632844" cy="77747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572994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8" y="101669"/>
            <a:ext cx="639266" cy="62150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r="5792"/>
          <a:stretch/>
        </p:blipFill>
        <p:spPr>
          <a:xfrm>
            <a:off x="722394" y="723177"/>
            <a:ext cx="7699711" cy="350433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95656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5464" y="101669"/>
            <a:ext cx="639266" cy="621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7132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5464" y="101669"/>
            <a:ext cx="639266" cy="621508"/>
          </a:xfrm>
          <a:prstGeom prst="rect">
            <a:avLst/>
          </a:prstGeom>
        </p:spPr>
      </p:pic>
      <p:pic>
        <p:nvPicPr>
          <p:cNvPr id="4" name="Track 1.15 [EV_SB1_U01_p008_Ex1A]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448" y="4323640"/>
            <a:ext cx="609600" cy="609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/>
          <a:srcRect r="5792"/>
          <a:stretch/>
        </p:blipFill>
        <p:spPr>
          <a:xfrm>
            <a:off x="722393" y="723177"/>
            <a:ext cx="7699711" cy="350433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3736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9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8" y="101669"/>
            <a:ext cx="639266" cy="62150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217" t="1033"/>
          <a:stretch/>
        </p:blipFill>
        <p:spPr>
          <a:xfrm>
            <a:off x="2488018" y="0"/>
            <a:ext cx="4081337" cy="51435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295315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5464" y="101669"/>
            <a:ext cx="639266" cy="62150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070" y="1208015"/>
            <a:ext cx="8316027" cy="249153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610130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8" y="101669"/>
            <a:ext cx="639266" cy="62150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394" y="1174458"/>
            <a:ext cx="7487794" cy="253046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532752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5464" y="101669"/>
            <a:ext cx="639266" cy="62150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3164" y="7285"/>
            <a:ext cx="4820582" cy="513621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925735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8" y="101669"/>
            <a:ext cx="639266" cy="62150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023" t="2091" r="1505" b="4008"/>
          <a:stretch/>
        </p:blipFill>
        <p:spPr>
          <a:xfrm>
            <a:off x="800100" y="800100"/>
            <a:ext cx="7404100" cy="3454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408442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5464" y="101669"/>
            <a:ext cx="639266" cy="62150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5588" y="875577"/>
            <a:ext cx="6059672" cy="349322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47895964"/>
      </p:ext>
    </p:extLst>
  </p:cSld>
  <p:clrMapOvr>
    <a:masterClrMapping/>
  </p:clrMapOvr>
</p:sld>
</file>

<file path=ppt/theme/theme1.xml><?xml version="1.0" encoding="utf-8"?>
<a:theme xmlns:a="http://schemas.openxmlformats.org/drawingml/2006/main" name="My Creative CV by slidesgo">
  <a:themeElements>
    <a:clrScheme name="Simple Light">
      <a:dk1>
        <a:srgbClr val="E9E6E1"/>
      </a:dk1>
      <a:lt1>
        <a:srgbClr val="434343"/>
      </a:lt1>
      <a:dk2>
        <a:srgbClr val="9448BC"/>
      </a:dk2>
      <a:lt2>
        <a:srgbClr val="FFB997"/>
      </a:lt2>
      <a:accent1>
        <a:srgbClr val="DB4368"/>
      </a:accent1>
      <a:accent2>
        <a:srgbClr val="F53264"/>
      </a:accent2>
      <a:accent3>
        <a:srgbClr val="361A30"/>
      </a:accent3>
      <a:accent4>
        <a:srgbClr val="FE9A39"/>
      </a:accent4>
      <a:accent5>
        <a:srgbClr val="7C2F4B"/>
      </a:accent5>
      <a:accent6>
        <a:srgbClr val="FF5160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</TotalTime>
  <Words>3</Words>
  <Application>Microsoft Office PowerPoint</Application>
  <PresentationFormat>On-screen Show (16:9)</PresentationFormat>
  <Paragraphs>1</Paragraphs>
  <Slides>20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Barlow Condensed SemiBold</vt:lpstr>
      <vt:lpstr>Arvo</vt:lpstr>
      <vt:lpstr>Arial</vt:lpstr>
      <vt:lpstr>Barlow Condensed Medium</vt:lpstr>
      <vt:lpstr>My Creative CV by slidesgo</vt:lpstr>
      <vt:lpstr>Evolve 1A  1.4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Evolve 1A  Session 1</dc:title>
  <cp:lastModifiedBy>Admin</cp:lastModifiedBy>
  <cp:revision>34</cp:revision>
  <dcterms:modified xsi:type="dcterms:W3CDTF">2023-07-23T06:05:05Z</dcterms:modified>
</cp:coreProperties>
</file>