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98" r:id="rId3"/>
    <p:sldId id="295" r:id="rId4"/>
    <p:sldId id="299" r:id="rId5"/>
    <p:sldId id="306" r:id="rId6"/>
    <p:sldId id="296" r:id="rId7"/>
    <p:sldId id="297" r:id="rId8"/>
    <p:sldId id="300" r:id="rId9"/>
    <p:sldId id="303" r:id="rId10"/>
    <p:sldId id="301" r:id="rId11"/>
    <p:sldId id="304" r:id="rId12"/>
    <p:sldId id="302" r:id="rId13"/>
    <p:sldId id="305" r:id="rId14"/>
    <p:sldId id="307" r:id="rId15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Barlow Condensed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182" autoAdjust="0"/>
  </p:normalViewPr>
  <p:slideViewPr>
    <p:cSldViewPr snapToGrid="0">
      <p:cViewPr varScale="1">
        <p:scale>
          <a:sx n="56" d="100"/>
          <a:sy n="56" d="100"/>
        </p:scale>
        <p:origin x="78" y="64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</a:t>
            </a:r>
            <a:r>
              <a:rPr lang="es" dirty="0" smtClean="0"/>
              <a:t>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1.5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607"/>
          <a:stretch/>
        </p:blipFill>
        <p:spPr>
          <a:xfrm>
            <a:off x="149208" y="1560635"/>
            <a:ext cx="8810666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6" r="2046"/>
          <a:stretch/>
        </p:blipFill>
        <p:spPr>
          <a:xfrm>
            <a:off x="83128" y="1862242"/>
            <a:ext cx="8940292" cy="842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5" y="1610272"/>
            <a:ext cx="8805496" cy="256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5" y="837328"/>
            <a:ext cx="8805496" cy="77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3" y="1518134"/>
            <a:ext cx="8647677" cy="22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09597" y="2511258"/>
            <a:ext cx="8095500" cy="577800"/>
          </a:xfrm>
        </p:spPr>
        <p:txBody>
          <a:bodyPr/>
          <a:lstStyle/>
          <a:p>
            <a:pPr algn="ctr"/>
            <a:r>
              <a:rPr lang="en-US" sz="6000" dirty="0" smtClean="0"/>
              <a:t>Say name of a famous person.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2" y="723177"/>
            <a:ext cx="7859692" cy="338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709737"/>
            <a:ext cx="8220075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6" y="1502113"/>
            <a:ext cx="8526869" cy="170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9" y="1363133"/>
            <a:ext cx="7195937" cy="244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1657350"/>
            <a:ext cx="8897816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" y="1533525"/>
            <a:ext cx="9136800" cy="696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72" t="5637"/>
          <a:stretch/>
        </p:blipFill>
        <p:spPr>
          <a:xfrm>
            <a:off x="83128" y="2190750"/>
            <a:ext cx="9010650" cy="367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</Words>
  <Application>Microsoft Office PowerPoint</Application>
  <PresentationFormat>On-screen Show (16:9)</PresentationFormat>
  <Paragraphs>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Barlow Condensed SemiBold</vt:lpstr>
      <vt:lpstr>Arvo</vt:lpstr>
      <vt:lpstr>Arial</vt:lpstr>
      <vt:lpstr>Barlow Condensed Medium</vt:lpstr>
      <vt:lpstr>My Creative CV by slidesgo</vt:lpstr>
      <vt:lpstr>Evolve 1A  1.5</vt:lpstr>
      <vt:lpstr>Say name of a famous person.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31</cp:revision>
  <dcterms:modified xsi:type="dcterms:W3CDTF">2023-07-23T06:05:42Z</dcterms:modified>
</cp:coreProperties>
</file>