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7" r:id="rId1"/>
  </p:sldMasterIdLst>
  <p:notesMasterIdLst>
    <p:notesMasterId r:id="rId45"/>
  </p:notesMasterIdLst>
  <p:sldIdLst>
    <p:sldId id="256" r:id="rId2"/>
    <p:sldId id="295" r:id="rId3"/>
    <p:sldId id="294" r:id="rId4"/>
    <p:sldId id="314" r:id="rId5"/>
    <p:sldId id="316" r:id="rId6"/>
    <p:sldId id="298" r:id="rId7"/>
    <p:sldId id="315" r:id="rId8"/>
    <p:sldId id="317" r:id="rId9"/>
    <p:sldId id="299" r:id="rId10"/>
    <p:sldId id="296" r:id="rId11"/>
    <p:sldId id="318" r:id="rId12"/>
    <p:sldId id="297" r:id="rId13"/>
    <p:sldId id="303" r:id="rId14"/>
    <p:sldId id="319" r:id="rId15"/>
    <p:sldId id="300" r:id="rId16"/>
    <p:sldId id="301" r:id="rId17"/>
    <p:sldId id="304" r:id="rId18"/>
    <p:sldId id="320" r:id="rId19"/>
    <p:sldId id="307" r:id="rId20"/>
    <p:sldId id="306" r:id="rId21"/>
    <p:sldId id="337" r:id="rId22"/>
    <p:sldId id="322" r:id="rId23"/>
    <p:sldId id="308" r:id="rId24"/>
    <p:sldId id="323" r:id="rId25"/>
    <p:sldId id="310" r:id="rId26"/>
    <p:sldId id="324" r:id="rId27"/>
    <p:sldId id="309" r:id="rId28"/>
    <p:sldId id="312" r:id="rId29"/>
    <p:sldId id="333" r:id="rId30"/>
    <p:sldId id="311" r:id="rId31"/>
    <p:sldId id="305" r:id="rId32"/>
    <p:sldId id="325" r:id="rId33"/>
    <p:sldId id="334" r:id="rId34"/>
    <p:sldId id="326" r:id="rId35"/>
    <p:sldId id="327" r:id="rId36"/>
    <p:sldId id="335" r:id="rId37"/>
    <p:sldId id="328" r:id="rId38"/>
    <p:sldId id="330" r:id="rId39"/>
    <p:sldId id="336" r:id="rId40"/>
    <p:sldId id="331" r:id="rId41"/>
    <p:sldId id="329" r:id="rId42"/>
    <p:sldId id="332" r:id="rId43"/>
    <p:sldId id="338" r:id="rId44"/>
  </p:sldIdLst>
  <p:sldSz cx="9144000" cy="5143500" type="screen16x9"/>
  <p:notesSz cx="6858000" cy="9144000"/>
  <p:embeddedFontLst>
    <p:embeddedFont>
      <p:font typeface="Barlow Condensed SemiBold" panose="020B0604020202020204" charset="0"/>
      <p:regular r:id="rId46"/>
      <p:bold r:id="rId47"/>
      <p:italic r:id="rId48"/>
      <p:boldItalic r:id="rId49"/>
    </p:embeddedFont>
    <p:embeddedFont>
      <p:font typeface="Arvo" panose="020B0604020202020204" charset="0"/>
      <p:regular r:id="rId50"/>
      <p:bold r:id="rId51"/>
      <p:italic r:id="rId52"/>
      <p:boldItalic r:id="rId53"/>
    </p:embeddedFont>
    <p:embeddedFont>
      <p:font typeface="Barlow Condensed Medium" panose="020B0604020202020204" charset="0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880">
          <p15:clr>
            <a:srgbClr val="A4A3A4"/>
          </p15:clr>
        </p15:guide>
        <p15:guide id="2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584C892-8E5F-418F-AAC1-43C20A1DFD90}">
  <a:tblStyle styleId="{3584C892-8E5F-418F-AAC1-43C20A1DFD9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0" autoAdjust="0"/>
    <p:restoredTop sz="94182" autoAdjust="0"/>
  </p:normalViewPr>
  <p:slideViewPr>
    <p:cSldViewPr snapToGrid="0">
      <p:cViewPr varScale="1">
        <p:scale>
          <a:sx n="56" d="100"/>
          <a:sy n="56" d="100"/>
        </p:scale>
        <p:origin x="78" y="648"/>
      </p:cViewPr>
      <p:guideLst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689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292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OPENING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362575" y="1545450"/>
            <a:ext cx="4419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Font typeface="Barlow Condensed Medium"/>
              <a:buNone/>
              <a:defRPr sz="6000"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5200">
                <a:solidFill>
                  <a:srgbClr val="0B139E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5200">
                <a:solidFill>
                  <a:srgbClr val="0B139E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5200">
                <a:solidFill>
                  <a:srgbClr val="0B139E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5200">
                <a:solidFill>
                  <a:srgbClr val="0B139E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5200">
                <a:solidFill>
                  <a:srgbClr val="0B139E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5200">
                <a:solidFill>
                  <a:srgbClr val="0B139E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5200">
                <a:solidFill>
                  <a:srgbClr val="0B139E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0B139E"/>
              </a:buClr>
              <a:buSzPts val="5200"/>
              <a:buNone/>
              <a:defRPr sz="5200">
                <a:solidFill>
                  <a:srgbClr val="0B139E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6607116" y="2397713"/>
            <a:ext cx="2550204" cy="2757917"/>
            <a:chOff x="1384075" y="241450"/>
            <a:chExt cx="4822625" cy="5215425"/>
          </a:xfrm>
        </p:grpSpPr>
        <p:sp>
          <p:nvSpPr>
            <p:cNvPr id="12" name="Google Shape;12;p2"/>
            <p:cNvSpPr/>
            <p:nvPr/>
          </p:nvSpPr>
          <p:spPr>
            <a:xfrm>
              <a:off x="5518700" y="2670675"/>
              <a:ext cx="688000" cy="798950"/>
            </a:xfrm>
            <a:custGeom>
              <a:avLst/>
              <a:gdLst/>
              <a:ahLst/>
              <a:cxnLst/>
              <a:rect l="l" t="t" r="r" b="b"/>
              <a:pathLst>
                <a:path w="27520" h="31958" extrusionOk="0">
                  <a:moveTo>
                    <a:pt x="27520" y="1"/>
                  </a:moveTo>
                  <a:lnTo>
                    <a:pt x="0" y="15979"/>
                  </a:lnTo>
                  <a:lnTo>
                    <a:pt x="27520" y="31957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827375" y="3070150"/>
              <a:ext cx="691350" cy="795575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827375" y="2670675"/>
              <a:ext cx="691350" cy="798950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827375" y="1479000"/>
              <a:ext cx="691350" cy="795600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27653" y="1"/>
                  </a:moveTo>
                  <a:lnTo>
                    <a:pt x="0" y="15845"/>
                  </a:lnTo>
                  <a:lnTo>
                    <a:pt x="27653" y="31823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827375" y="1875125"/>
              <a:ext cx="691350" cy="1195050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0" y="0"/>
                  </a:moveTo>
                  <a:lnTo>
                    <a:pt x="0" y="31823"/>
                  </a:lnTo>
                  <a:lnTo>
                    <a:pt x="134" y="31956"/>
                  </a:lnTo>
                  <a:lnTo>
                    <a:pt x="27653" y="47801"/>
                  </a:lnTo>
                  <a:lnTo>
                    <a:pt x="27653" y="15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518700" y="2274575"/>
              <a:ext cx="688000" cy="795600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0" y="0"/>
                  </a:moveTo>
                  <a:lnTo>
                    <a:pt x="0" y="31823"/>
                  </a:lnTo>
                  <a:lnTo>
                    <a:pt x="27520" y="15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827375" y="3865700"/>
              <a:ext cx="691350" cy="1195050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27653" y="1"/>
                  </a:moveTo>
                  <a:lnTo>
                    <a:pt x="0" y="15979"/>
                  </a:lnTo>
                  <a:lnTo>
                    <a:pt x="0" y="47802"/>
                  </a:lnTo>
                  <a:lnTo>
                    <a:pt x="134" y="47802"/>
                  </a:lnTo>
                  <a:lnTo>
                    <a:pt x="27653" y="31824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830700" y="4661275"/>
              <a:ext cx="688025" cy="795600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518700" y="3865700"/>
              <a:ext cx="688000" cy="795600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0" y="1"/>
                  </a:moveTo>
                  <a:lnTo>
                    <a:pt x="0" y="31824"/>
                  </a:lnTo>
                  <a:lnTo>
                    <a:pt x="27520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518700" y="2670675"/>
              <a:ext cx="688000" cy="798950"/>
            </a:xfrm>
            <a:custGeom>
              <a:avLst/>
              <a:gdLst/>
              <a:ahLst/>
              <a:cxnLst/>
              <a:rect l="l" t="t" r="r" b="b"/>
              <a:pathLst>
                <a:path w="27520" h="31958" extrusionOk="0">
                  <a:moveTo>
                    <a:pt x="27520" y="1"/>
                  </a:moveTo>
                  <a:lnTo>
                    <a:pt x="0" y="15979"/>
                  </a:lnTo>
                  <a:lnTo>
                    <a:pt x="27520" y="31957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827375" y="3469600"/>
              <a:ext cx="691350" cy="795575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6A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827375" y="3070150"/>
              <a:ext cx="691350" cy="795575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827375" y="2670675"/>
              <a:ext cx="691350" cy="798950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139375" y="2670675"/>
              <a:ext cx="688025" cy="798950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957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139375" y="3070150"/>
              <a:ext cx="688025" cy="795575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520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827375" y="2670675"/>
              <a:ext cx="691350" cy="798950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451375" y="3070150"/>
              <a:ext cx="688025" cy="795575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1" y="0"/>
                  </a:moveTo>
                  <a:lnTo>
                    <a:pt x="1" y="15978"/>
                  </a:lnTo>
                  <a:lnTo>
                    <a:pt x="27521" y="31823"/>
                  </a:lnTo>
                  <a:lnTo>
                    <a:pt x="27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451375" y="2670675"/>
              <a:ext cx="688025" cy="798950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1" y="1"/>
                  </a:moveTo>
                  <a:lnTo>
                    <a:pt x="1" y="31957"/>
                  </a:lnTo>
                  <a:lnTo>
                    <a:pt x="27521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451375" y="1479000"/>
              <a:ext cx="688025" cy="795600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1" y="1"/>
                  </a:moveTo>
                  <a:lnTo>
                    <a:pt x="1" y="15845"/>
                  </a:lnTo>
                  <a:lnTo>
                    <a:pt x="27521" y="31823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448050" y="1878450"/>
              <a:ext cx="694675" cy="1191725"/>
            </a:xfrm>
            <a:custGeom>
              <a:avLst/>
              <a:gdLst/>
              <a:ahLst/>
              <a:cxnLst/>
              <a:rect l="l" t="t" r="r" b="b"/>
              <a:pathLst>
                <a:path w="27787" h="47669" extrusionOk="0">
                  <a:moveTo>
                    <a:pt x="1" y="1"/>
                  </a:moveTo>
                  <a:lnTo>
                    <a:pt x="134" y="31823"/>
                  </a:lnTo>
                  <a:lnTo>
                    <a:pt x="27787" y="47668"/>
                  </a:lnTo>
                  <a:lnTo>
                    <a:pt x="27654" y="158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139375" y="1878450"/>
              <a:ext cx="688025" cy="1191725"/>
            </a:xfrm>
            <a:custGeom>
              <a:avLst/>
              <a:gdLst/>
              <a:ahLst/>
              <a:cxnLst/>
              <a:rect l="l" t="t" r="r" b="b"/>
              <a:pathLst>
                <a:path w="27521" h="47669" extrusionOk="0">
                  <a:moveTo>
                    <a:pt x="27520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0" y="31823"/>
                  </a:lnTo>
                  <a:lnTo>
                    <a:pt x="27520" y="31690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382875" y="241450"/>
              <a:ext cx="201000" cy="229350"/>
            </a:xfrm>
            <a:custGeom>
              <a:avLst/>
              <a:gdLst/>
              <a:ahLst/>
              <a:cxnLst/>
              <a:rect l="l" t="t" r="r" b="b"/>
              <a:pathLst>
                <a:path w="8040" h="9174" extrusionOk="0">
                  <a:moveTo>
                    <a:pt x="8040" y="0"/>
                  </a:moveTo>
                  <a:lnTo>
                    <a:pt x="1" y="4604"/>
                  </a:lnTo>
                  <a:lnTo>
                    <a:pt x="8040" y="9174"/>
                  </a:lnTo>
                  <a:lnTo>
                    <a:pt x="80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139375" y="682600"/>
              <a:ext cx="688025" cy="796425"/>
            </a:xfrm>
            <a:custGeom>
              <a:avLst/>
              <a:gdLst/>
              <a:ahLst/>
              <a:cxnLst/>
              <a:rect l="l" t="t" r="r" b="b"/>
              <a:pathLst>
                <a:path w="27521" h="31857" extrusionOk="0">
                  <a:moveTo>
                    <a:pt x="1" y="0"/>
                  </a:moveTo>
                  <a:lnTo>
                    <a:pt x="1" y="31857"/>
                  </a:lnTo>
                  <a:lnTo>
                    <a:pt x="27520" y="158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451375" y="4661275"/>
              <a:ext cx="1376025" cy="795600"/>
            </a:xfrm>
            <a:custGeom>
              <a:avLst/>
              <a:gdLst/>
              <a:ahLst/>
              <a:cxnLst/>
              <a:rect l="l" t="t" r="r" b="b"/>
              <a:pathLst>
                <a:path w="55041" h="31824" extrusionOk="0">
                  <a:moveTo>
                    <a:pt x="27521" y="1"/>
                  </a:moveTo>
                  <a:lnTo>
                    <a:pt x="1" y="15979"/>
                  </a:lnTo>
                  <a:lnTo>
                    <a:pt x="27521" y="31823"/>
                  </a:lnTo>
                  <a:lnTo>
                    <a:pt x="55040" y="15979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39375" y="3865700"/>
              <a:ext cx="688025" cy="1195050"/>
            </a:xfrm>
            <a:custGeom>
              <a:avLst/>
              <a:gdLst/>
              <a:ahLst/>
              <a:cxnLst/>
              <a:rect l="l" t="t" r="r" b="b"/>
              <a:pathLst>
                <a:path w="27521" h="47802" extrusionOk="0">
                  <a:moveTo>
                    <a:pt x="1" y="1"/>
                  </a:moveTo>
                  <a:lnTo>
                    <a:pt x="1" y="31824"/>
                  </a:lnTo>
                  <a:lnTo>
                    <a:pt x="27520" y="47802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139375" y="3469600"/>
              <a:ext cx="688025" cy="795575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0" y="0"/>
                  </a:moveTo>
                  <a:lnTo>
                    <a:pt x="1" y="15845"/>
                  </a:lnTo>
                  <a:lnTo>
                    <a:pt x="27520" y="31823"/>
                  </a:lnTo>
                  <a:lnTo>
                    <a:pt x="275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827375" y="3469600"/>
              <a:ext cx="691350" cy="795575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827375" y="2670675"/>
              <a:ext cx="691350" cy="798950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451375" y="3469600"/>
              <a:ext cx="688025" cy="795575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521" y="158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451375" y="2670675"/>
              <a:ext cx="1376025" cy="1195050"/>
            </a:xfrm>
            <a:custGeom>
              <a:avLst/>
              <a:gdLst/>
              <a:ahLst/>
              <a:cxnLst/>
              <a:rect l="l" t="t" r="r" b="b"/>
              <a:pathLst>
                <a:path w="55041" h="47802" extrusionOk="0">
                  <a:moveTo>
                    <a:pt x="55040" y="1"/>
                  </a:moveTo>
                  <a:lnTo>
                    <a:pt x="27521" y="15979"/>
                  </a:lnTo>
                  <a:lnTo>
                    <a:pt x="1" y="31957"/>
                  </a:lnTo>
                  <a:lnTo>
                    <a:pt x="27521" y="47802"/>
                  </a:lnTo>
                  <a:lnTo>
                    <a:pt x="55040" y="31957"/>
                  </a:lnTo>
                  <a:lnTo>
                    <a:pt x="550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60050" y="2670675"/>
              <a:ext cx="691350" cy="798950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27654" y="1"/>
                  </a:moveTo>
                  <a:lnTo>
                    <a:pt x="1" y="15979"/>
                  </a:lnTo>
                  <a:lnTo>
                    <a:pt x="27654" y="31957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760050" y="3070150"/>
              <a:ext cx="691350" cy="795575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654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3651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451375" y="2670675"/>
              <a:ext cx="688025" cy="798950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1" y="1"/>
                  </a:moveTo>
                  <a:lnTo>
                    <a:pt x="1" y="31957"/>
                  </a:lnTo>
                  <a:lnTo>
                    <a:pt x="27521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072075" y="1479000"/>
              <a:ext cx="688000" cy="795600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27520" y="1"/>
                  </a:moveTo>
                  <a:lnTo>
                    <a:pt x="0" y="15845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967825" y="2486400"/>
              <a:ext cx="322750" cy="371950"/>
            </a:xfrm>
            <a:custGeom>
              <a:avLst/>
              <a:gdLst/>
              <a:ahLst/>
              <a:cxnLst/>
              <a:rect l="l" t="t" r="r" b="b"/>
              <a:pathLst>
                <a:path w="12910" h="14878" extrusionOk="0">
                  <a:moveTo>
                    <a:pt x="1" y="0"/>
                  </a:moveTo>
                  <a:lnTo>
                    <a:pt x="1" y="14877"/>
                  </a:lnTo>
                  <a:lnTo>
                    <a:pt x="12910" y="7505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065400" y="1412275"/>
              <a:ext cx="218500" cy="254375"/>
            </a:xfrm>
            <a:custGeom>
              <a:avLst/>
              <a:gdLst/>
              <a:ahLst/>
              <a:cxnLst/>
              <a:rect l="l" t="t" r="r" b="b"/>
              <a:pathLst>
                <a:path w="8740" h="10175" extrusionOk="0">
                  <a:moveTo>
                    <a:pt x="0" y="1"/>
                  </a:moveTo>
                  <a:lnTo>
                    <a:pt x="0" y="10175"/>
                  </a:lnTo>
                  <a:lnTo>
                    <a:pt x="8740" y="50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60050" y="1878450"/>
              <a:ext cx="691350" cy="1191725"/>
            </a:xfrm>
            <a:custGeom>
              <a:avLst/>
              <a:gdLst/>
              <a:ahLst/>
              <a:cxnLst/>
              <a:rect l="l" t="t" r="r" b="b"/>
              <a:pathLst>
                <a:path w="27654" h="47669" extrusionOk="0">
                  <a:moveTo>
                    <a:pt x="27654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1" y="31823"/>
                  </a:lnTo>
                  <a:lnTo>
                    <a:pt x="27654" y="31690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60050" y="1479000"/>
              <a:ext cx="691350" cy="795600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1" y="1"/>
                  </a:moveTo>
                  <a:lnTo>
                    <a:pt x="1" y="31823"/>
                  </a:lnTo>
                  <a:lnTo>
                    <a:pt x="27654" y="15979"/>
                  </a:lnTo>
                  <a:lnTo>
                    <a:pt x="27654" y="158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072075" y="3865700"/>
              <a:ext cx="688000" cy="795600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27520" y="1"/>
                  </a:moveTo>
                  <a:lnTo>
                    <a:pt x="0" y="15979"/>
                  </a:lnTo>
                  <a:lnTo>
                    <a:pt x="27520" y="31824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384075" y="4661275"/>
              <a:ext cx="688025" cy="795600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1" y="1"/>
                  </a:moveTo>
                  <a:lnTo>
                    <a:pt x="1" y="31823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760050" y="3865700"/>
              <a:ext cx="691350" cy="1591175"/>
            </a:xfrm>
            <a:custGeom>
              <a:avLst/>
              <a:gdLst/>
              <a:ahLst/>
              <a:cxnLst/>
              <a:rect l="l" t="t" r="r" b="b"/>
              <a:pathLst>
                <a:path w="27654" h="63647" extrusionOk="0">
                  <a:moveTo>
                    <a:pt x="1" y="1"/>
                  </a:moveTo>
                  <a:lnTo>
                    <a:pt x="1" y="31824"/>
                  </a:lnTo>
                  <a:lnTo>
                    <a:pt x="1" y="63646"/>
                  </a:lnTo>
                  <a:lnTo>
                    <a:pt x="27521" y="47802"/>
                  </a:lnTo>
                  <a:lnTo>
                    <a:pt x="27654" y="47802"/>
                  </a:lnTo>
                  <a:lnTo>
                    <a:pt x="27654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760050" y="3469600"/>
              <a:ext cx="691350" cy="795575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4" y="0"/>
                  </a:moveTo>
                  <a:lnTo>
                    <a:pt x="1" y="15845"/>
                  </a:lnTo>
                  <a:lnTo>
                    <a:pt x="27654" y="31823"/>
                  </a:lnTo>
                  <a:lnTo>
                    <a:pt x="276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448050" y="3469600"/>
              <a:ext cx="691350" cy="1591150"/>
            </a:xfrm>
            <a:custGeom>
              <a:avLst/>
              <a:gdLst/>
              <a:ahLst/>
              <a:cxnLst/>
              <a:rect l="l" t="t" r="r" b="b"/>
              <a:pathLst>
                <a:path w="27654" h="63646" extrusionOk="0">
                  <a:moveTo>
                    <a:pt x="134" y="0"/>
                  </a:moveTo>
                  <a:lnTo>
                    <a:pt x="1" y="31823"/>
                  </a:lnTo>
                  <a:lnTo>
                    <a:pt x="134" y="31823"/>
                  </a:lnTo>
                  <a:lnTo>
                    <a:pt x="134" y="63646"/>
                  </a:lnTo>
                  <a:lnTo>
                    <a:pt x="27654" y="47668"/>
                  </a:lnTo>
                  <a:lnTo>
                    <a:pt x="27654" y="15845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760050" y="2670675"/>
              <a:ext cx="1379350" cy="1195050"/>
            </a:xfrm>
            <a:custGeom>
              <a:avLst/>
              <a:gdLst/>
              <a:ahLst/>
              <a:cxnLst/>
              <a:rect l="l" t="t" r="r" b="b"/>
              <a:pathLst>
                <a:path w="55174" h="47802" extrusionOk="0">
                  <a:moveTo>
                    <a:pt x="27654" y="1"/>
                  </a:moveTo>
                  <a:lnTo>
                    <a:pt x="1" y="15979"/>
                  </a:lnTo>
                  <a:lnTo>
                    <a:pt x="1" y="47802"/>
                  </a:lnTo>
                  <a:lnTo>
                    <a:pt x="27654" y="31957"/>
                  </a:lnTo>
                  <a:lnTo>
                    <a:pt x="55174" y="15979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26847" y="-280618"/>
            <a:ext cx="2865062" cy="3613974"/>
            <a:chOff x="-26858" y="-227337"/>
            <a:chExt cx="2186403" cy="2757917"/>
          </a:xfrm>
        </p:grpSpPr>
        <p:sp>
          <p:nvSpPr>
            <p:cNvPr id="57" name="Google Shape;57;p2"/>
            <p:cNvSpPr/>
            <p:nvPr/>
          </p:nvSpPr>
          <p:spPr>
            <a:xfrm rot="10800000">
              <a:off x="-26858" y="614063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 rot="10800000">
              <a:off x="-26858" y="1455450"/>
              <a:ext cx="365586" cy="420713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27653" y="1"/>
                  </a:moveTo>
                  <a:lnTo>
                    <a:pt x="0" y="15845"/>
                  </a:lnTo>
                  <a:lnTo>
                    <a:pt x="27653" y="31823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 rot="10800000">
              <a:off x="-26858" y="1034750"/>
              <a:ext cx="365586" cy="631942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0" y="0"/>
                  </a:moveTo>
                  <a:lnTo>
                    <a:pt x="0" y="31823"/>
                  </a:lnTo>
                  <a:lnTo>
                    <a:pt x="134" y="31956"/>
                  </a:lnTo>
                  <a:lnTo>
                    <a:pt x="27653" y="47801"/>
                  </a:lnTo>
                  <a:lnTo>
                    <a:pt x="27653" y="15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10800000">
              <a:off x="-26858" y="-17866"/>
              <a:ext cx="365586" cy="631942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27653" y="1"/>
                  </a:moveTo>
                  <a:lnTo>
                    <a:pt x="0" y="15979"/>
                  </a:lnTo>
                  <a:lnTo>
                    <a:pt x="0" y="47802"/>
                  </a:lnTo>
                  <a:lnTo>
                    <a:pt x="134" y="47802"/>
                  </a:lnTo>
                  <a:lnTo>
                    <a:pt x="27653" y="31824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10800000">
              <a:off x="-26858" y="-227337"/>
              <a:ext cx="363828" cy="420713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 rot="10800000">
              <a:off x="-26858" y="402834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6A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 rot="10800000">
              <a:off x="-26858" y="614063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rot="10800000">
              <a:off x="338715" y="823521"/>
              <a:ext cx="363828" cy="422485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957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 rot="10800000">
              <a:off x="338715" y="614063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520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 rot="10800000">
              <a:off x="702529" y="614063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1" y="0"/>
                  </a:moveTo>
                  <a:lnTo>
                    <a:pt x="1" y="15978"/>
                  </a:lnTo>
                  <a:lnTo>
                    <a:pt x="27521" y="31823"/>
                  </a:lnTo>
                  <a:lnTo>
                    <a:pt x="27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 rot="10800000">
              <a:off x="702529" y="823521"/>
              <a:ext cx="363828" cy="422485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1" y="1"/>
                  </a:moveTo>
                  <a:lnTo>
                    <a:pt x="1" y="31957"/>
                  </a:lnTo>
                  <a:lnTo>
                    <a:pt x="27521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 rot="10800000">
              <a:off x="702529" y="1455450"/>
              <a:ext cx="363828" cy="420713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1" y="1"/>
                  </a:moveTo>
                  <a:lnTo>
                    <a:pt x="1" y="15845"/>
                  </a:lnTo>
                  <a:lnTo>
                    <a:pt x="27521" y="31823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 rot="10800000">
              <a:off x="700771" y="1034750"/>
              <a:ext cx="367344" cy="630184"/>
            </a:xfrm>
            <a:custGeom>
              <a:avLst/>
              <a:gdLst/>
              <a:ahLst/>
              <a:cxnLst/>
              <a:rect l="l" t="t" r="r" b="b"/>
              <a:pathLst>
                <a:path w="27787" h="47669" extrusionOk="0">
                  <a:moveTo>
                    <a:pt x="1" y="1"/>
                  </a:moveTo>
                  <a:lnTo>
                    <a:pt x="134" y="31823"/>
                  </a:lnTo>
                  <a:lnTo>
                    <a:pt x="27787" y="47668"/>
                  </a:lnTo>
                  <a:lnTo>
                    <a:pt x="27654" y="158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 rot="10800000">
              <a:off x="338715" y="1034750"/>
              <a:ext cx="363828" cy="630184"/>
            </a:xfrm>
            <a:custGeom>
              <a:avLst/>
              <a:gdLst/>
              <a:ahLst/>
              <a:cxnLst/>
              <a:rect l="l" t="t" r="r" b="b"/>
              <a:pathLst>
                <a:path w="27521" h="47669" extrusionOk="0">
                  <a:moveTo>
                    <a:pt x="27520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0" y="31823"/>
                  </a:lnTo>
                  <a:lnTo>
                    <a:pt x="27520" y="31690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 rot="10800000">
              <a:off x="467491" y="2409300"/>
              <a:ext cx="106289" cy="121280"/>
            </a:xfrm>
            <a:custGeom>
              <a:avLst/>
              <a:gdLst/>
              <a:ahLst/>
              <a:cxnLst/>
              <a:rect l="l" t="t" r="r" b="b"/>
              <a:pathLst>
                <a:path w="8040" h="9174" extrusionOk="0">
                  <a:moveTo>
                    <a:pt x="8040" y="0"/>
                  </a:moveTo>
                  <a:lnTo>
                    <a:pt x="1" y="4604"/>
                  </a:lnTo>
                  <a:lnTo>
                    <a:pt x="8040" y="9174"/>
                  </a:lnTo>
                  <a:lnTo>
                    <a:pt x="80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 rot="10800000">
              <a:off x="338715" y="1876150"/>
              <a:ext cx="363828" cy="421150"/>
            </a:xfrm>
            <a:custGeom>
              <a:avLst/>
              <a:gdLst/>
              <a:ahLst/>
              <a:cxnLst/>
              <a:rect l="l" t="t" r="r" b="b"/>
              <a:pathLst>
                <a:path w="27521" h="31857" extrusionOk="0">
                  <a:moveTo>
                    <a:pt x="1" y="0"/>
                  </a:moveTo>
                  <a:lnTo>
                    <a:pt x="1" y="31857"/>
                  </a:lnTo>
                  <a:lnTo>
                    <a:pt x="27520" y="158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 rot="10800000">
              <a:off x="338715" y="-227337"/>
              <a:ext cx="727642" cy="420713"/>
            </a:xfrm>
            <a:custGeom>
              <a:avLst/>
              <a:gdLst/>
              <a:ahLst/>
              <a:cxnLst/>
              <a:rect l="l" t="t" r="r" b="b"/>
              <a:pathLst>
                <a:path w="55041" h="31824" extrusionOk="0">
                  <a:moveTo>
                    <a:pt x="27521" y="1"/>
                  </a:moveTo>
                  <a:lnTo>
                    <a:pt x="1" y="15979"/>
                  </a:lnTo>
                  <a:lnTo>
                    <a:pt x="27521" y="31823"/>
                  </a:lnTo>
                  <a:lnTo>
                    <a:pt x="55040" y="15979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 rot="10800000">
              <a:off x="338715" y="-17866"/>
              <a:ext cx="363828" cy="631942"/>
            </a:xfrm>
            <a:custGeom>
              <a:avLst/>
              <a:gdLst/>
              <a:ahLst/>
              <a:cxnLst/>
              <a:rect l="l" t="t" r="r" b="b"/>
              <a:pathLst>
                <a:path w="27521" h="47802" extrusionOk="0">
                  <a:moveTo>
                    <a:pt x="1" y="1"/>
                  </a:moveTo>
                  <a:lnTo>
                    <a:pt x="1" y="31824"/>
                  </a:lnTo>
                  <a:lnTo>
                    <a:pt x="27520" y="47802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 rot="10800000">
              <a:off x="338715" y="402834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0" y="0"/>
                  </a:moveTo>
                  <a:lnTo>
                    <a:pt x="1" y="15845"/>
                  </a:lnTo>
                  <a:lnTo>
                    <a:pt x="27520" y="31823"/>
                  </a:lnTo>
                  <a:lnTo>
                    <a:pt x="275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 rot="10800000">
              <a:off x="-26858" y="402834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 rot="10800000">
              <a:off x="702529" y="402834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521" y="158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 rot="10800000">
              <a:off x="338715" y="614063"/>
              <a:ext cx="727642" cy="631942"/>
            </a:xfrm>
            <a:custGeom>
              <a:avLst/>
              <a:gdLst/>
              <a:ahLst/>
              <a:cxnLst/>
              <a:rect l="l" t="t" r="r" b="b"/>
              <a:pathLst>
                <a:path w="55041" h="47802" extrusionOk="0">
                  <a:moveTo>
                    <a:pt x="55040" y="1"/>
                  </a:moveTo>
                  <a:lnTo>
                    <a:pt x="27521" y="15979"/>
                  </a:lnTo>
                  <a:lnTo>
                    <a:pt x="1" y="31957"/>
                  </a:lnTo>
                  <a:lnTo>
                    <a:pt x="27521" y="47802"/>
                  </a:lnTo>
                  <a:lnTo>
                    <a:pt x="55040" y="31957"/>
                  </a:lnTo>
                  <a:lnTo>
                    <a:pt x="550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 rot="10800000">
              <a:off x="1066343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27654" y="1"/>
                  </a:moveTo>
                  <a:lnTo>
                    <a:pt x="1" y="15979"/>
                  </a:lnTo>
                  <a:lnTo>
                    <a:pt x="27654" y="31957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 rot="10800000">
              <a:off x="1066343" y="614063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654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3651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 rot="10800000">
              <a:off x="702529" y="823521"/>
              <a:ext cx="363828" cy="422485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1" y="1"/>
                  </a:moveTo>
                  <a:lnTo>
                    <a:pt x="1" y="31957"/>
                  </a:lnTo>
                  <a:lnTo>
                    <a:pt x="27521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 rot="10800000">
              <a:off x="1431916" y="1455450"/>
              <a:ext cx="363814" cy="420713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27520" y="1"/>
                  </a:moveTo>
                  <a:lnTo>
                    <a:pt x="0" y="15845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 rot="10800000">
              <a:off x="1680188" y="1146763"/>
              <a:ext cx="170670" cy="196687"/>
            </a:xfrm>
            <a:custGeom>
              <a:avLst/>
              <a:gdLst/>
              <a:ahLst/>
              <a:cxnLst/>
              <a:rect l="l" t="t" r="r" b="b"/>
              <a:pathLst>
                <a:path w="12910" h="14878" extrusionOk="0">
                  <a:moveTo>
                    <a:pt x="1" y="0"/>
                  </a:moveTo>
                  <a:lnTo>
                    <a:pt x="1" y="14877"/>
                  </a:lnTo>
                  <a:lnTo>
                    <a:pt x="12910" y="7505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 rot="10800000">
              <a:off x="1683717" y="1776934"/>
              <a:ext cx="115543" cy="134514"/>
            </a:xfrm>
            <a:custGeom>
              <a:avLst/>
              <a:gdLst/>
              <a:ahLst/>
              <a:cxnLst/>
              <a:rect l="l" t="t" r="r" b="b"/>
              <a:pathLst>
                <a:path w="8740" h="10175" extrusionOk="0">
                  <a:moveTo>
                    <a:pt x="0" y="1"/>
                  </a:moveTo>
                  <a:lnTo>
                    <a:pt x="0" y="10175"/>
                  </a:lnTo>
                  <a:lnTo>
                    <a:pt x="8740" y="50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 rot="10800000">
              <a:off x="1066343" y="1034750"/>
              <a:ext cx="365586" cy="630184"/>
            </a:xfrm>
            <a:custGeom>
              <a:avLst/>
              <a:gdLst/>
              <a:ahLst/>
              <a:cxnLst/>
              <a:rect l="l" t="t" r="r" b="b"/>
              <a:pathLst>
                <a:path w="27654" h="47669" extrusionOk="0">
                  <a:moveTo>
                    <a:pt x="27654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1" y="31823"/>
                  </a:lnTo>
                  <a:lnTo>
                    <a:pt x="27654" y="31690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 rot="10800000">
              <a:off x="1066343" y="1455450"/>
              <a:ext cx="365586" cy="420713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1" y="1"/>
                  </a:moveTo>
                  <a:lnTo>
                    <a:pt x="1" y="31823"/>
                  </a:lnTo>
                  <a:lnTo>
                    <a:pt x="27654" y="15979"/>
                  </a:lnTo>
                  <a:lnTo>
                    <a:pt x="27654" y="158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 rot="10800000">
              <a:off x="1431916" y="193363"/>
              <a:ext cx="363814" cy="420713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27520" y="1"/>
                  </a:moveTo>
                  <a:lnTo>
                    <a:pt x="0" y="15979"/>
                  </a:lnTo>
                  <a:lnTo>
                    <a:pt x="27520" y="31824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 rot="10800000">
              <a:off x="1795717" y="-227337"/>
              <a:ext cx="363828" cy="420713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1" y="1"/>
                  </a:moveTo>
                  <a:lnTo>
                    <a:pt x="1" y="31823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 rot="10800000">
              <a:off x="1066343" y="-227337"/>
              <a:ext cx="365586" cy="841413"/>
            </a:xfrm>
            <a:custGeom>
              <a:avLst/>
              <a:gdLst/>
              <a:ahLst/>
              <a:cxnLst/>
              <a:rect l="l" t="t" r="r" b="b"/>
              <a:pathLst>
                <a:path w="27654" h="63647" extrusionOk="0">
                  <a:moveTo>
                    <a:pt x="1" y="1"/>
                  </a:moveTo>
                  <a:lnTo>
                    <a:pt x="1" y="31824"/>
                  </a:lnTo>
                  <a:lnTo>
                    <a:pt x="1" y="63646"/>
                  </a:lnTo>
                  <a:lnTo>
                    <a:pt x="27521" y="47802"/>
                  </a:lnTo>
                  <a:lnTo>
                    <a:pt x="27654" y="47802"/>
                  </a:lnTo>
                  <a:lnTo>
                    <a:pt x="27654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 rot="10800000">
              <a:off x="1066343" y="402834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4" y="0"/>
                  </a:moveTo>
                  <a:lnTo>
                    <a:pt x="1" y="15845"/>
                  </a:lnTo>
                  <a:lnTo>
                    <a:pt x="27654" y="31823"/>
                  </a:lnTo>
                  <a:lnTo>
                    <a:pt x="276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 rot="10800000">
              <a:off x="702529" y="-17866"/>
              <a:ext cx="365586" cy="841400"/>
            </a:xfrm>
            <a:custGeom>
              <a:avLst/>
              <a:gdLst/>
              <a:ahLst/>
              <a:cxnLst/>
              <a:rect l="l" t="t" r="r" b="b"/>
              <a:pathLst>
                <a:path w="27654" h="63646" extrusionOk="0">
                  <a:moveTo>
                    <a:pt x="134" y="0"/>
                  </a:moveTo>
                  <a:lnTo>
                    <a:pt x="1" y="31823"/>
                  </a:lnTo>
                  <a:lnTo>
                    <a:pt x="134" y="31823"/>
                  </a:lnTo>
                  <a:lnTo>
                    <a:pt x="134" y="63646"/>
                  </a:lnTo>
                  <a:lnTo>
                    <a:pt x="27654" y="47668"/>
                  </a:lnTo>
                  <a:lnTo>
                    <a:pt x="27654" y="15845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 rot="10800000">
              <a:off x="702529" y="614063"/>
              <a:ext cx="729400" cy="631942"/>
            </a:xfrm>
            <a:custGeom>
              <a:avLst/>
              <a:gdLst/>
              <a:ahLst/>
              <a:cxnLst/>
              <a:rect l="l" t="t" r="r" b="b"/>
              <a:pathLst>
                <a:path w="55174" h="47802" extrusionOk="0">
                  <a:moveTo>
                    <a:pt x="27654" y="1"/>
                  </a:moveTo>
                  <a:lnTo>
                    <a:pt x="1" y="15979"/>
                  </a:lnTo>
                  <a:lnTo>
                    <a:pt x="1" y="47802"/>
                  </a:lnTo>
                  <a:lnTo>
                    <a:pt x="27654" y="31957"/>
                  </a:lnTo>
                  <a:lnTo>
                    <a:pt x="55174" y="15979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1">
  <p:cSld name="CUSTOM_2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" name="Google Shape;283;p6"/>
          <p:cNvGrpSpPr/>
          <p:nvPr/>
        </p:nvGrpSpPr>
        <p:grpSpPr>
          <a:xfrm rot="10800000">
            <a:off x="11" y="4059387"/>
            <a:ext cx="2761414" cy="1094590"/>
            <a:chOff x="5543377" y="-26648"/>
            <a:chExt cx="3613943" cy="1432521"/>
          </a:xfrm>
        </p:grpSpPr>
        <p:sp>
          <p:nvSpPr>
            <p:cNvPr id="284" name="Google Shape;284;p6"/>
            <p:cNvSpPr/>
            <p:nvPr/>
          </p:nvSpPr>
          <p:spPr>
            <a:xfrm rot="-5400000">
              <a:off x="7539604" y="-62757"/>
              <a:ext cx="479036" cy="551254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6"/>
            <p:cNvSpPr/>
            <p:nvPr/>
          </p:nvSpPr>
          <p:spPr>
            <a:xfrm rot="-5400000">
              <a:off x="7263962" y="-63926"/>
              <a:ext cx="479036" cy="553592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6"/>
            <p:cNvSpPr/>
            <p:nvPr/>
          </p:nvSpPr>
          <p:spPr>
            <a:xfrm rot="-5400000">
              <a:off x="6437042" y="-62766"/>
              <a:ext cx="479036" cy="551271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27653" y="1"/>
                  </a:moveTo>
                  <a:lnTo>
                    <a:pt x="0" y="15845"/>
                  </a:lnTo>
                  <a:lnTo>
                    <a:pt x="27653" y="31823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6"/>
            <p:cNvSpPr/>
            <p:nvPr/>
          </p:nvSpPr>
          <p:spPr>
            <a:xfrm rot="-5400000">
              <a:off x="6849922" y="-201155"/>
              <a:ext cx="479036" cy="828050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0" y="0"/>
                  </a:moveTo>
                  <a:lnTo>
                    <a:pt x="0" y="31823"/>
                  </a:lnTo>
                  <a:lnTo>
                    <a:pt x="134" y="31956"/>
                  </a:lnTo>
                  <a:lnTo>
                    <a:pt x="27653" y="47801"/>
                  </a:lnTo>
                  <a:lnTo>
                    <a:pt x="27653" y="15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6"/>
            <p:cNvSpPr/>
            <p:nvPr/>
          </p:nvSpPr>
          <p:spPr>
            <a:xfrm rot="-5400000">
              <a:off x="8229270" y="-201155"/>
              <a:ext cx="479036" cy="828050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27653" y="1"/>
                  </a:moveTo>
                  <a:lnTo>
                    <a:pt x="0" y="15979"/>
                  </a:lnTo>
                  <a:lnTo>
                    <a:pt x="0" y="47802"/>
                  </a:lnTo>
                  <a:lnTo>
                    <a:pt x="134" y="47802"/>
                  </a:lnTo>
                  <a:lnTo>
                    <a:pt x="27653" y="31824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6"/>
            <p:cNvSpPr/>
            <p:nvPr/>
          </p:nvSpPr>
          <p:spPr>
            <a:xfrm rot="-5400000">
              <a:off x="8643318" y="-63918"/>
              <a:ext cx="476733" cy="551271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6"/>
            <p:cNvSpPr/>
            <p:nvPr/>
          </p:nvSpPr>
          <p:spPr>
            <a:xfrm rot="-5400000">
              <a:off x="7816399" y="-62757"/>
              <a:ext cx="479036" cy="551254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6A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6"/>
            <p:cNvSpPr/>
            <p:nvPr/>
          </p:nvSpPr>
          <p:spPr>
            <a:xfrm rot="-5400000">
              <a:off x="7539604" y="-62757"/>
              <a:ext cx="479036" cy="551254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6"/>
            <p:cNvSpPr/>
            <p:nvPr/>
          </p:nvSpPr>
          <p:spPr>
            <a:xfrm rot="-5400000">
              <a:off x="7263962" y="-63926"/>
              <a:ext cx="479036" cy="553592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6"/>
            <p:cNvSpPr/>
            <p:nvPr/>
          </p:nvSpPr>
          <p:spPr>
            <a:xfrm rot="-5400000">
              <a:off x="7265113" y="413968"/>
              <a:ext cx="476733" cy="553592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957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6"/>
            <p:cNvSpPr/>
            <p:nvPr/>
          </p:nvSpPr>
          <p:spPr>
            <a:xfrm rot="-5400000">
              <a:off x="7540756" y="415137"/>
              <a:ext cx="476733" cy="551254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520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6"/>
            <p:cNvSpPr/>
            <p:nvPr/>
          </p:nvSpPr>
          <p:spPr>
            <a:xfrm rot="-5400000">
              <a:off x="7263962" y="-63926"/>
              <a:ext cx="479036" cy="553592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6"/>
            <p:cNvSpPr/>
            <p:nvPr/>
          </p:nvSpPr>
          <p:spPr>
            <a:xfrm rot="-5400000">
              <a:off x="6852226" y="277891"/>
              <a:ext cx="476733" cy="825746"/>
            </a:xfrm>
            <a:custGeom>
              <a:avLst/>
              <a:gdLst/>
              <a:ahLst/>
              <a:cxnLst/>
              <a:rect l="l" t="t" r="r" b="b"/>
              <a:pathLst>
                <a:path w="27521" h="47669" extrusionOk="0">
                  <a:moveTo>
                    <a:pt x="27520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0" y="31823"/>
                  </a:lnTo>
                  <a:lnTo>
                    <a:pt x="27520" y="31690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6"/>
            <p:cNvSpPr/>
            <p:nvPr/>
          </p:nvSpPr>
          <p:spPr>
            <a:xfrm rot="-5400000">
              <a:off x="5553199" y="611305"/>
              <a:ext cx="139273" cy="158917"/>
            </a:xfrm>
            <a:custGeom>
              <a:avLst/>
              <a:gdLst/>
              <a:ahLst/>
              <a:cxnLst/>
              <a:rect l="l" t="t" r="r" b="b"/>
              <a:pathLst>
                <a:path w="8040" h="9174" extrusionOk="0">
                  <a:moveTo>
                    <a:pt x="8040" y="0"/>
                  </a:moveTo>
                  <a:lnTo>
                    <a:pt x="1" y="4604"/>
                  </a:lnTo>
                  <a:lnTo>
                    <a:pt x="8040" y="9174"/>
                  </a:lnTo>
                  <a:lnTo>
                    <a:pt x="80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6"/>
            <p:cNvSpPr/>
            <p:nvPr/>
          </p:nvSpPr>
          <p:spPr>
            <a:xfrm rot="-5400000">
              <a:off x="5886623" y="414843"/>
              <a:ext cx="476733" cy="551843"/>
            </a:xfrm>
            <a:custGeom>
              <a:avLst/>
              <a:gdLst/>
              <a:ahLst/>
              <a:cxnLst/>
              <a:rect l="l" t="t" r="r" b="b"/>
              <a:pathLst>
                <a:path w="27521" h="31857" extrusionOk="0">
                  <a:moveTo>
                    <a:pt x="1" y="0"/>
                  </a:moveTo>
                  <a:lnTo>
                    <a:pt x="1" y="31857"/>
                  </a:lnTo>
                  <a:lnTo>
                    <a:pt x="27520" y="158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6"/>
            <p:cNvSpPr/>
            <p:nvPr/>
          </p:nvSpPr>
          <p:spPr>
            <a:xfrm rot="-5400000">
              <a:off x="8404961" y="653513"/>
              <a:ext cx="953448" cy="551271"/>
            </a:xfrm>
            <a:custGeom>
              <a:avLst/>
              <a:gdLst/>
              <a:ahLst/>
              <a:cxnLst/>
              <a:rect l="l" t="t" r="r" b="b"/>
              <a:pathLst>
                <a:path w="55041" h="31824" extrusionOk="0">
                  <a:moveTo>
                    <a:pt x="27521" y="1"/>
                  </a:moveTo>
                  <a:lnTo>
                    <a:pt x="1" y="15979"/>
                  </a:lnTo>
                  <a:lnTo>
                    <a:pt x="27521" y="31823"/>
                  </a:lnTo>
                  <a:lnTo>
                    <a:pt x="55040" y="15979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6"/>
            <p:cNvSpPr/>
            <p:nvPr/>
          </p:nvSpPr>
          <p:spPr>
            <a:xfrm rot="-5400000">
              <a:off x="8230422" y="276739"/>
              <a:ext cx="476733" cy="828050"/>
            </a:xfrm>
            <a:custGeom>
              <a:avLst/>
              <a:gdLst/>
              <a:ahLst/>
              <a:cxnLst/>
              <a:rect l="l" t="t" r="r" b="b"/>
              <a:pathLst>
                <a:path w="27521" h="47802" extrusionOk="0">
                  <a:moveTo>
                    <a:pt x="1" y="1"/>
                  </a:moveTo>
                  <a:lnTo>
                    <a:pt x="1" y="31824"/>
                  </a:lnTo>
                  <a:lnTo>
                    <a:pt x="27520" y="47802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6"/>
            <p:cNvSpPr/>
            <p:nvPr/>
          </p:nvSpPr>
          <p:spPr>
            <a:xfrm rot="-5400000">
              <a:off x="7817551" y="415137"/>
              <a:ext cx="476733" cy="551254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0" y="0"/>
                  </a:moveTo>
                  <a:lnTo>
                    <a:pt x="1" y="15845"/>
                  </a:lnTo>
                  <a:lnTo>
                    <a:pt x="27520" y="31823"/>
                  </a:lnTo>
                  <a:lnTo>
                    <a:pt x="275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6"/>
            <p:cNvSpPr/>
            <p:nvPr/>
          </p:nvSpPr>
          <p:spPr>
            <a:xfrm rot="-5400000">
              <a:off x="7816399" y="-62757"/>
              <a:ext cx="479036" cy="551254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6"/>
            <p:cNvSpPr/>
            <p:nvPr/>
          </p:nvSpPr>
          <p:spPr>
            <a:xfrm rot="-5400000">
              <a:off x="7263962" y="-63926"/>
              <a:ext cx="479036" cy="553592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6"/>
            <p:cNvSpPr/>
            <p:nvPr/>
          </p:nvSpPr>
          <p:spPr>
            <a:xfrm rot="-5400000">
              <a:off x="7163985" y="515124"/>
              <a:ext cx="953448" cy="828050"/>
            </a:xfrm>
            <a:custGeom>
              <a:avLst/>
              <a:gdLst/>
              <a:ahLst/>
              <a:cxnLst/>
              <a:rect l="l" t="t" r="r" b="b"/>
              <a:pathLst>
                <a:path w="55041" h="47802" extrusionOk="0">
                  <a:moveTo>
                    <a:pt x="55040" y="1"/>
                  </a:moveTo>
                  <a:lnTo>
                    <a:pt x="27521" y="15979"/>
                  </a:lnTo>
                  <a:lnTo>
                    <a:pt x="1" y="31957"/>
                  </a:lnTo>
                  <a:lnTo>
                    <a:pt x="27521" y="47802"/>
                  </a:lnTo>
                  <a:lnTo>
                    <a:pt x="55040" y="31957"/>
                  </a:lnTo>
                  <a:lnTo>
                    <a:pt x="550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5" name="Google Shape;305;p6"/>
          <p:cNvSpPr txBox="1">
            <a:spLocks noGrp="1"/>
          </p:cNvSpPr>
          <p:nvPr>
            <p:ph type="ctrTitle"/>
          </p:nvPr>
        </p:nvSpPr>
        <p:spPr>
          <a:xfrm>
            <a:off x="266501" y="468450"/>
            <a:ext cx="809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306" name="Google Shape;306;p6"/>
          <p:cNvCxnSpPr/>
          <p:nvPr/>
        </p:nvCxnSpPr>
        <p:spPr>
          <a:xfrm>
            <a:off x="8634675" y="-1604650"/>
            <a:ext cx="0" cy="266490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2">
  <p:cSld name="CUSTOM_2_1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7"/>
          <p:cNvSpPr txBox="1">
            <a:spLocks noGrp="1"/>
          </p:cNvSpPr>
          <p:nvPr>
            <p:ph type="ctrTitle"/>
          </p:nvPr>
        </p:nvSpPr>
        <p:spPr>
          <a:xfrm flipH="1">
            <a:off x="770700" y="468450"/>
            <a:ext cx="809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309" name="Google Shape;309;p7"/>
          <p:cNvCxnSpPr/>
          <p:nvPr/>
        </p:nvCxnSpPr>
        <p:spPr>
          <a:xfrm>
            <a:off x="498026" y="-1604650"/>
            <a:ext cx="0" cy="26649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10" name="Google Shape;310;p7"/>
          <p:cNvGrpSpPr/>
          <p:nvPr/>
        </p:nvGrpSpPr>
        <p:grpSpPr>
          <a:xfrm rot="10800000" flipH="1">
            <a:off x="6396261" y="4059387"/>
            <a:ext cx="2761414" cy="1094590"/>
            <a:chOff x="5543377" y="-26648"/>
            <a:chExt cx="3613943" cy="1432521"/>
          </a:xfrm>
        </p:grpSpPr>
        <p:sp>
          <p:nvSpPr>
            <p:cNvPr id="311" name="Google Shape;311;p7"/>
            <p:cNvSpPr/>
            <p:nvPr/>
          </p:nvSpPr>
          <p:spPr>
            <a:xfrm rot="-5400000">
              <a:off x="7539604" y="-62757"/>
              <a:ext cx="479036" cy="551254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7"/>
            <p:cNvSpPr/>
            <p:nvPr/>
          </p:nvSpPr>
          <p:spPr>
            <a:xfrm rot="-5400000">
              <a:off x="7263962" y="-63926"/>
              <a:ext cx="479036" cy="553592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7"/>
            <p:cNvSpPr/>
            <p:nvPr/>
          </p:nvSpPr>
          <p:spPr>
            <a:xfrm rot="-5400000">
              <a:off x="6437042" y="-62766"/>
              <a:ext cx="479036" cy="551271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27653" y="1"/>
                  </a:moveTo>
                  <a:lnTo>
                    <a:pt x="0" y="15845"/>
                  </a:lnTo>
                  <a:lnTo>
                    <a:pt x="27653" y="31823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7"/>
            <p:cNvSpPr/>
            <p:nvPr/>
          </p:nvSpPr>
          <p:spPr>
            <a:xfrm rot="-5400000">
              <a:off x="6849922" y="-201155"/>
              <a:ext cx="479036" cy="828050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0" y="0"/>
                  </a:moveTo>
                  <a:lnTo>
                    <a:pt x="0" y="31823"/>
                  </a:lnTo>
                  <a:lnTo>
                    <a:pt x="134" y="31956"/>
                  </a:lnTo>
                  <a:lnTo>
                    <a:pt x="27653" y="47801"/>
                  </a:lnTo>
                  <a:lnTo>
                    <a:pt x="27653" y="15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7"/>
            <p:cNvSpPr/>
            <p:nvPr/>
          </p:nvSpPr>
          <p:spPr>
            <a:xfrm rot="-5400000">
              <a:off x="8229270" y="-201155"/>
              <a:ext cx="479036" cy="828050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27653" y="1"/>
                  </a:moveTo>
                  <a:lnTo>
                    <a:pt x="0" y="15979"/>
                  </a:lnTo>
                  <a:lnTo>
                    <a:pt x="0" y="47802"/>
                  </a:lnTo>
                  <a:lnTo>
                    <a:pt x="134" y="47802"/>
                  </a:lnTo>
                  <a:lnTo>
                    <a:pt x="27653" y="31824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7"/>
            <p:cNvSpPr/>
            <p:nvPr/>
          </p:nvSpPr>
          <p:spPr>
            <a:xfrm rot="-5400000">
              <a:off x="8643318" y="-63918"/>
              <a:ext cx="476733" cy="551271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7"/>
            <p:cNvSpPr/>
            <p:nvPr/>
          </p:nvSpPr>
          <p:spPr>
            <a:xfrm rot="-5400000">
              <a:off x="7816399" y="-62757"/>
              <a:ext cx="479036" cy="551254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6A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7"/>
            <p:cNvSpPr/>
            <p:nvPr/>
          </p:nvSpPr>
          <p:spPr>
            <a:xfrm rot="-5400000">
              <a:off x="7539604" y="-62757"/>
              <a:ext cx="479036" cy="551254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7"/>
            <p:cNvSpPr/>
            <p:nvPr/>
          </p:nvSpPr>
          <p:spPr>
            <a:xfrm rot="-5400000">
              <a:off x="7263962" y="-63926"/>
              <a:ext cx="479036" cy="553592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7"/>
            <p:cNvSpPr/>
            <p:nvPr/>
          </p:nvSpPr>
          <p:spPr>
            <a:xfrm rot="-5400000">
              <a:off x="7265113" y="413968"/>
              <a:ext cx="476733" cy="553592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957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7"/>
            <p:cNvSpPr/>
            <p:nvPr/>
          </p:nvSpPr>
          <p:spPr>
            <a:xfrm rot="-5400000">
              <a:off x="7540756" y="415137"/>
              <a:ext cx="476733" cy="551254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520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7"/>
            <p:cNvSpPr/>
            <p:nvPr/>
          </p:nvSpPr>
          <p:spPr>
            <a:xfrm rot="-5400000">
              <a:off x="7263962" y="-63926"/>
              <a:ext cx="479036" cy="553592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7"/>
            <p:cNvSpPr/>
            <p:nvPr/>
          </p:nvSpPr>
          <p:spPr>
            <a:xfrm rot="-5400000">
              <a:off x="6852226" y="277891"/>
              <a:ext cx="476733" cy="825746"/>
            </a:xfrm>
            <a:custGeom>
              <a:avLst/>
              <a:gdLst/>
              <a:ahLst/>
              <a:cxnLst/>
              <a:rect l="l" t="t" r="r" b="b"/>
              <a:pathLst>
                <a:path w="27521" h="47669" extrusionOk="0">
                  <a:moveTo>
                    <a:pt x="27520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0" y="31823"/>
                  </a:lnTo>
                  <a:lnTo>
                    <a:pt x="27520" y="31690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7"/>
            <p:cNvSpPr/>
            <p:nvPr/>
          </p:nvSpPr>
          <p:spPr>
            <a:xfrm rot="-5400000">
              <a:off x="5553199" y="611305"/>
              <a:ext cx="139273" cy="158917"/>
            </a:xfrm>
            <a:custGeom>
              <a:avLst/>
              <a:gdLst/>
              <a:ahLst/>
              <a:cxnLst/>
              <a:rect l="l" t="t" r="r" b="b"/>
              <a:pathLst>
                <a:path w="8040" h="9174" extrusionOk="0">
                  <a:moveTo>
                    <a:pt x="8040" y="0"/>
                  </a:moveTo>
                  <a:lnTo>
                    <a:pt x="1" y="4604"/>
                  </a:lnTo>
                  <a:lnTo>
                    <a:pt x="8040" y="9174"/>
                  </a:lnTo>
                  <a:lnTo>
                    <a:pt x="80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7"/>
            <p:cNvSpPr/>
            <p:nvPr/>
          </p:nvSpPr>
          <p:spPr>
            <a:xfrm rot="-5400000">
              <a:off x="5886623" y="414843"/>
              <a:ext cx="476733" cy="551843"/>
            </a:xfrm>
            <a:custGeom>
              <a:avLst/>
              <a:gdLst/>
              <a:ahLst/>
              <a:cxnLst/>
              <a:rect l="l" t="t" r="r" b="b"/>
              <a:pathLst>
                <a:path w="27521" h="31857" extrusionOk="0">
                  <a:moveTo>
                    <a:pt x="1" y="0"/>
                  </a:moveTo>
                  <a:lnTo>
                    <a:pt x="1" y="31857"/>
                  </a:lnTo>
                  <a:lnTo>
                    <a:pt x="27520" y="158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7"/>
            <p:cNvSpPr/>
            <p:nvPr/>
          </p:nvSpPr>
          <p:spPr>
            <a:xfrm rot="-5400000">
              <a:off x="8404961" y="653513"/>
              <a:ext cx="953448" cy="551271"/>
            </a:xfrm>
            <a:custGeom>
              <a:avLst/>
              <a:gdLst/>
              <a:ahLst/>
              <a:cxnLst/>
              <a:rect l="l" t="t" r="r" b="b"/>
              <a:pathLst>
                <a:path w="55041" h="31824" extrusionOk="0">
                  <a:moveTo>
                    <a:pt x="27521" y="1"/>
                  </a:moveTo>
                  <a:lnTo>
                    <a:pt x="1" y="15979"/>
                  </a:lnTo>
                  <a:lnTo>
                    <a:pt x="27521" y="31823"/>
                  </a:lnTo>
                  <a:lnTo>
                    <a:pt x="55040" y="15979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7"/>
            <p:cNvSpPr/>
            <p:nvPr/>
          </p:nvSpPr>
          <p:spPr>
            <a:xfrm rot="-5400000">
              <a:off x="8230422" y="276739"/>
              <a:ext cx="476733" cy="828050"/>
            </a:xfrm>
            <a:custGeom>
              <a:avLst/>
              <a:gdLst/>
              <a:ahLst/>
              <a:cxnLst/>
              <a:rect l="l" t="t" r="r" b="b"/>
              <a:pathLst>
                <a:path w="27521" h="47802" extrusionOk="0">
                  <a:moveTo>
                    <a:pt x="1" y="1"/>
                  </a:moveTo>
                  <a:lnTo>
                    <a:pt x="1" y="31824"/>
                  </a:lnTo>
                  <a:lnTo>
                    <a:pt x="27520" y="47802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7"/>
            <p:cNvSpPr/>
            <p:nvPr/>
          </p:nvSpPr>
          <p:spPr>
            <a:xfrm rot="-5400000">
              <a:off x="7817551" y="415137"/>
              <a:ext cx="476733" cy="551254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0" y="0"/>
                  </a:moveTo>
                  <a:lnTo>
                    <a:pt x="1" y="15845"/>
                  </a:lnTo>
                  <a:lnTo>
                    <a:pt x="27520" y="31823"/>
                  </a:lnTo>
                  <a:lnTo>
                    <a:pt x="275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7"/>
            <p:cNvSpPr/>
            <p:nvPr/>
          </p:nvSpPr>
          <p:spPr>
            <a:xfrm rot="-5400000">
              <a:off x="7816399" y="-62757"/>
              <a:ext cx="479036" cy="551254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7"/>
            <p:cNvSpPr/>
            <p:nvPr/>
          </p:nvSpPr>
          <p:spPr>
            <a:xfrm rot="-5400000">
              <a:off x="7263962" y="-63926"/>
              <a:ext cx="479036" cy="553592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7"/>
            <p:cNvSpPr/>
            <p:nvPr/>
          </p:nvSpPr>
          <p:spPr>
            <a:xfrm rot="-5400000">
              <a:off x="7163985" y="515124"/>
              <a:ext cx="953448" cy="828050"/>
            </a:xfrm>
            <a:custGeom>
              <a:avLst/>
              <a:gdLst/>
              <a:ahLst/>
              <a:cxnLst/>
              <a:rect l="l" t="t" r="r" b="b"/>
              <a:pathLst>
                <a:path w="55041" h="47802" extrusionOk="0">
                  <a:moveTo>
                    <a:pt x="55040" y="1"/>
                  </a:moveTo>
                  <a:lnTo>
                    <a:pt x="27521" y="15979"/>
                  </a:lnTo>
                  <a:lnTo>
                    <a:pt x="1" y="31957"/>
                  </a:lnTo>
                  <a:lnTo>
                    <a:pt x="27521" y="47802"/>
                  </a:lnTo>
                  <a:lnTo>
                    <a:pt x="55040" y="31957"/>
                  </a:lnTo>
                  <a:lnTo>
                    <a:pt x="550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_3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arlow Condensed SemiBold"/>
              <a:buNone/>
              <a:defRPr sz="2800">
                <a:solidFill>
                  <a:schemeClr val="lt1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arlow Condensed SemiBold"/>
              <a:buNone/>
              <a:defRPr sz="2800">
                <a:solidFill>
                  <a:schemeClr val="lt1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arlow Condensed SemiBold"/>
              <a:buNone/>
              <a:defRPr sz="2800">
                <a:solidFill>
                  <a:schemeClr val="lt1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arlow Condensed SemiBold"/>
              <a:buNone/>
              <a:defRPr sz="2800">
                <a:solidFill>
                  <a:schemeClr val="lt1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arlow Condensed SemiBold"/>
              <a:buNone/>
              <a:defRPr sz="2800">
                <a:solidFill>
                  <a:schemeClr val="lt1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arlow Condensed SemiBold"/>
              <a:buNone/>
              <a:defRPr sz="2800">
                <a:solidFill>
                  <a:schemeClr val="lt1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arlow Condensed SemiBold"/>
              <a:buNone/>
              <a:defRPr sz="2800">
                <a:solidFill>
                  <a:schemeClr val="lt1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arlow Condensed SemiBold"/>
              <a:buNone/>
              <a:defRPr sz="2800">
                <a:solidFill>
                  <a:schemeClr val="lt1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arlow Condensed SemiBold"/>
              <a:buNone/>
              <a:defRPr sz="2800">
                <a:solidFill>
                  <a:schemeClr val="lt1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vo"/>
              <a:buChar char="●"/>
              <a:defRPr sz="1800">
                <a:solidFill>
                  <a:schemeClr val="lt1"/>
                </a:solidFill>
                <a:latin typeface="Arvo"/>
                <a:ea typeface="Arvo"/>
                <a:cs typeface="Arvo"/>
                <a:sym typeface="Arv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vo"/>
              <a:buChar char="○"/>
              <a:defRPr>
                <a:solidFill>
                  <a:schemeClr val="lt1"/>
                </a:solidFill>
                <a:latin typeface="Arvo"/>
                <a:ea typeface="Arvo"/>
                <a:cs typeface="Arvo"/>
                <a:sym typeface="Arv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vo"/>
              <a:buChar char="■"/>
              <a:defRPr>
                <a:solidFill>
                  <a:schemeClr val="lt1"/>
                </a:solidFill>
                <a:latin typeface="Arvo"/>
                <a:ea typeface="Arvo"/>
                <a:cs typeface="Arvo"/>
                <a:sym typeface="Arv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vo"/>
              <a:buChar char="●"/>
              <a:defRPr>
                <a:solidFill>
                  <a:schemeClr val="lt1"/>
                </a:solidFill>
                <a:latin typeface="Arvo"/>
                <a:ea typeface="Arvo"/>
                <a:cs typeface="Arvo"/>
                <a:sym typeface="Arv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vo"/>
              <a:buChar char="○"/>
              <a:defRPr>
                <a:solidFill>
                  <a:schemeClr val="lt1"/>
                </a:solidFill>
                <a:latin typeface="Arvo"/>
                <a:ea typeface="Arvo"/>
                <a:cs typeface="Arvo"/>
                <a:sym typeface="Arv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vo"/>
              <a:buChar char="■"/>
              <a:defRPr>
                <a:solidFill>
                  <a:schemeClr val="lt1"/>
                </a:solidFill>
                <a:latin typeface="Arvo"/>
                <a:ea typeface="Arvo"/>
                <a:cs typeface="Arvo"/>
                <a:sym typeface="Arv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vo"/>
              <a:buChar char="●"/>
              <a:defRPr>
                <a:solidFill>
                  <a:schemeClr val="lt1"/>
                </a:solidFill>
                <a:latin typeface="Arvo"/>
                <a:ea typeface="Arvo"/>
                <a:cs typeface="Arvo"/>
                <a:sym typeface="Arv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vo"/>
              <a:buChar char="○"/>
              <a:defRPr>
                <a:solidFill>
                  <a:schemeClr val="lt1"/>
                </a:solidFill>
                <a:latin typeface="Arvo"/>
                <a:ea typeface="Arvo"/>
                <a:cs typeface="Arvo"/>
                <a:sym typeface="Arv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rvo"/>
              <a:buChar char="■"/>
              <a:defRPr>
                <a:solidFill>
                  <a:schemeClr val="lt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3" r:id="rId3"/>
    <p:sldLayoutId id="2147483654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3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3"/>
          <p:cNvSpPr txBox="1">
            <a:spLocks noGrp="1"/>
          </p:cNvSpPr>
          <p:nvPr>
            <p:ph type="ctrTitle"/>
          </p:nvPr>
        </p:nvSpPr>
        <p:spPr>
          <a:xfrm>
            <a:off x="2362575" y="1545450"/>
            <a:ext cx="4419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Evolve 1</a:t>
            </a:r>
            <a:r>
              <a:rPr lang="en-US" dirty="0" smtClean="0"/>
              <a:t>A </a:t>
            </a:r>
            <a:br>
              <a:rPr lang="en-US" dirty="0" smtClean="0"/>
            </a:br>
            <a:r>
              <a:rPr lang="en-US" dirty="0" smtClean="0"/>
              <a:t>2.1</a:t>
            </a: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689" y="101669"/>
            <a:ext cx="1109041" cy="10782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464" y="101669"/>
            <a:ext cx="639266" cy="6215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622" y="412423"/>
            <a:ext cx="7001020" cy="38345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Track 1.16 [EV_SB1_U02_p012_Ex1A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77332" y="44412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1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8" y="101669"/>
            <a:ext cx="639266" cy="621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851" y="1238250"/>
            <a:ext cx="8038820" cy="1961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9404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8" y="101669"/>
            <a:ext cx="639266" cy="621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851" y="1238250"/>
            <a:ext cx="8038820" cy="1961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Track 1.17 [EV_SB1_U02_p012_Ex2A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8461" y="34096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27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8" y="101669"/>
            <a:ext cx="639266" cy="6215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761" y="723177"/>
            <a:ext cx="3727608" cy="21708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2125" y="723177"/>
            <a:ext cx="4209927" cy="41021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4302125" y="3517322"/>
            <a:ext cx="187036" cy="16625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302125" y="3683577"/>
            <a:ext cx="208106" cy="11556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4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8" y="101669"/>
            <a:ext cx="639266" cy="6215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973" y="372618"/>
            <a:ext cx="4161406" cy="24235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1402" y="518783"/>
            <a:ext cx="2337163" cy="22773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5841402" y="2049738"/>
            <a:ext cx="128490" cy="16475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02756" y="2322836"/>
            <a:ext cx="203682" cy="4733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144" y="3279994"/>
            <a:ext cx="8638841" cy="12770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807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464" y="101669"/>
            <a:ext cx="639266" cy="621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160" y="203199"/>
            <a:ext cx="7764045" cy="38041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2573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464" y="101669"/>
            <a:ext cx="639266" cy="6215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4346" y="723177"/>
            <a:ext cx="6414192" cy="31427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Track 1.18 [EV_SB1_U02_p012_Ex2C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76642" y="40380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29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8" y="101669"/>
            <a:ext cx="639266" cy="6215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182" y="444397"/>
            <a:ext cx="3030326" cy="14847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761" y="2253360"/>
            <a:ext cx="8362098" cy="17819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6912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8" y="101669"/>
            <a:ext cx="639266" cy="6215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70" y="1472731"/>
            <a:ext cx="8536844" cy="12604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 flipH="1">
            <a:off x="722394" y="3193807"/>
            <a:ext cx="8095500" cy="577800"/>
          </a:xfrm>
        </p:spPr>
        <p:txBody>
          <a:bodyPr/>
          <a:lstStyle/>
          <a:p>
            <a:pPr algn="l"/>
            <a:r>
              <a:rPr lang="en-US" dirty="0" smtClean="0"/>
              <a:t>For example:</a:t>
            </a:r>
            <a:br>
              <a:rPr lang="en-US" dirty="0" smtClean="0"/>
            </a:br>
            <a:r>
              <a:rPr lang="en-US" dirty="0" smtClean="0"/>
              <a:t>Lisa is aunt of Liz. She is a teacher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1589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464" y="101669"/>
            <a:ext cx="639266" cy="621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8" t="15392" r="5956" b="1600"/>
          <a:stretch/>
        </p:blipFill>
        <p:spPr>
          <a:xfrm>
            <a:off x="1559005" y="0"/>
            <a:ext cx="6074849" cy="516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349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464" y="101669"/>
            <a:ext cx="639266" cy="6215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217" y="247532"/>
            <a:ext cx="6630521" cy="46131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38825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8" y="101669"/>
            <a:ext cx="639266" cy="6215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96" y="1418918"/>
            <a:ext cx="8608339" cy="17814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10135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8" y="101669"/>
            <a:ext cx="639266" cy="6215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396" y="1418918"/>
            <a:ext cx="8608339" cy="17814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Track 1.19 [EV_SB1_U02_p013_Ex2E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74765" y="35913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43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8" y="101669"/>
            <a:ext cx="639266" cy="6215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163" y="493904"/>
            <a:ext cx="6567941" cy="13592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28" y="1977587"/>
            <a:ext cx="8945233" cy="145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6738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464" y="101669"/>
            <a:ext cx="639266" cy="6215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761" y="486556"/>
            <a:ext cx="8182703" cy="4732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412" y="1042580"/>
            <a:ext cx="8192052" cy="36285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700011" y="2962141"/>
            <a:ext cx="669702" cy="14166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43318" y="3202179"/>
            <a:ext cx="669702" cy="1698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615285" y="3471553"/>
            <a:ext cx="669702" cy="1698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700011" y="3585911"/>
            <a:ext cx="46828" cy="1698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080937" y="3184973"/>
            <a:ext cx="817986" cy="1870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419230" y="3290342"/>
            <a:ext cx="74112" cy="1870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964858" y="3471553"/>
            <a:ext cx="1101293" cy="1723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996813" y="3585911"/>
            <a:ext cx="78658" cy="1723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036142" y="3731589"/>
            <a:ext cx="817986" cy="1870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106511" y="4006373"/>
            <a:ext cx="817986" cy="1870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130098" y="4272991"/>
            <a:ext cx="817986" cy="1870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566040" y="4264306"/>
            <a:ext cx="817986" cy="1870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639782" y="3989522"/>
            <a:ext cx="817986" cy="1870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597995" y="3731588"/>
            <a:ext cx="817986" cy="1870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535994" y="3450207"/>
            <a:ext cx="958645" cy="1870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6566040" y="3585911"/>
            <a:ext cx="68826" cy="1870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499123" y="3181719"/>
            <a:ext cx="958645" cy="1870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560185" y="2916723"/>
            <a:ext cx="958645" cy="1870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9293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464" y="101669"/>
            <a:ext cx="639266" cy="6215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761" y="486556"/>
            <a:ext cx="8182703" cy="4732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412" y="1042580"/>
            <a:ext cx="8192052" cy="36285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88609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8" y="101669"/>
            <a:ext cx="639266" cy="6215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68" y="1438271"/>
            <a:ext cx="8864929" cy="15881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2258646" y="1820692"/>
            <a:ext cx="422031" cy="1445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23477" y="2099184"/>
            <a:ext cx="422031" cy="1445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58645" y="2366246"/>
            <a:ext cx="422031" cy="1620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58644" y="2644738"/>
            <a:ext cx="422031" cy="1620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240213" y="1800538"/>
            <a:ext cx="422031" cy="1620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214051" y="2081738"/>
            <a:ext cx="422031" cy="1620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240212" y="2366245"/>
            <a:ext cx="422031" cy="1620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214051" y="2636015"/>
            <a:ext cx="422031" cy="1620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217869" y="1800538"/>
            <a:ext cx="422031" cy="1620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204625" y="2081737"/>
            <a:ext cx="422031" cy="1620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5297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8" y="101669"/>
            <a:ext cx="639266" cy="6215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68" y="1438271"/>
            <a:ext cx="8864929" cy="15881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00856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464" y="101669"/>
            <a:ext cx="639266" cy="6215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56" y="-25821"/>
            <a:ext cx="7744408" cy="516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0875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8" y="101669"/>
            <a:ext cx="639266" cy="6215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273" y="932584"/>
            <a:ext cx="8536536" cy="3404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40231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8" y="101669"/>
            <a:ext cx="639266" cy="6215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0066" y="181240"/>
            <a:ext cx="3957233" cy="15780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921" y="2150533"/>
            <a:ext cx="5787779" cy="25352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9339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8" y="101669"/>
            <a:ext cx="639266" cy="62150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02760" y="993607"/>
            <a:ext cx="8539533" cy="1655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Condensed SemiBold"/>
              <a:buNone/>
              <a:defRPr sz="3000" b="0" i="0" u="none" strike="noStrike" cap="none">
                <a:solidFill>
                  <a:schemeClr val="lt1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chemeClr val="lt1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chemeClr val="lt1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chemeClr val="lt1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chemeClr val="lt1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chemeClr val="lt1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chemeClr val="lt1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chemeClr val="lt1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Condensed SemiBold"/>
              <a:buNone/>
              <a:defRPr sz="1600" b="0" i="0" u="none" strike="noStrike" cap="none">
                <a:solidFill>
                  <a:schemeClr val="lt1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9pPr>
          </a:lstStyle>
          <a:p>
            <a:pPr algn="l"/>
            <a:r>
              <a:rPr lang="en-US" sz="4800" smtClean="0"/>
              <a:t>What family members can you hear in the conversation?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6956562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464" y="101669"/>
            <a:ext cx="639266" cy="6215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2" y="1089958"/>
            <a:ext cx="9096667" cy="21546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66398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8" y="101669"/>
            <a:ext cx="639266" cy="6215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06" y="2100139"/>
            <a:ext cx="8987883" cy="19134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9229" y="376279"/>
            <a:ext cx="5620215" cy="13312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81361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464" y="101669"/>
            <a:ext cx="639266" cy="6215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13" y="1122017"/>
            <a:ext cx="8864534" cy="165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4800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464" y="101669"/>
            <a:ext cx="639266" cy="6215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965" y="486937"/>
            <a:ext cx="6854807" cy="12835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325" y="2091548"/>
            <a:ext cx="6991350" cy="19526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38340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8" y="101669"/>
            <a:ext cx="639266" cy="6215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47" r="1309"/>
          <a:stretch/>
        </p:blipFill>
        <p:spPr>
          <a:xfrm>
            <a:off x="1" y="1008383"/>
            <a:ext cx="9143999" cy="3654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73831"/>
            <a:ext cx="9143999" cy="25010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19691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464" y="101669"/>
            <a:ext cx="639266" cy="6215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2386"/>
          <a:stretch/>
        </p:blipFill>
        <p:spPr>
          <a:xfrm>
            <a:off x="1" y="993342"/>
            <a:ext cx="9148014" cy="26850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4209861" y="1376127"/>
            <a:ext cx="3241141" cy="22090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8051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464" y="101669"/>
            <a:ext cx="639266" cy="6215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2386"/>
          <a:stretch/>
        </p:blipFill>
        <p:spPr>
          <a:xfrm>
            <a:off x="1" y="993342"/>
            <a:ext cx="9148014" cy="26850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17930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8" y="101669"/>
            <a:ext cx="639266" cy="6215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2" r="23651" b="33686"/>
          <a:stretch/>
        </p:blipFill>
        <p:spPr>
          <a:xfrm>
            <a:off x="1490824" y="412423"/>
            <a:ext cx="6257511" cy="4415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89097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8" y="101669"/>
            <a:ext cx="639266" cy="6215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305" y="776338"/>
            <a:ext cx="8551148" cy="24157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3135086" y="2311121"/>
            <a:ext cx="3295859" cy="3516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260501" y="1899138"/>
            <a:ext cx="2513762" cy="41198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33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8" y="101669"/>
            <a:ext cx="639266" cy="621508"/>
          </a:xfrm>
          <a:prstGeom prst="rect">
            <a:avLst/>
          </a:prstGeom>
        </p:spPr>
      </p:pic>
      <p:pic>
        <p:nvPicPr>
          <p:cNvPr id="7" name="S3_69945_UNIT_2_L1_JULIET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28" y="75517"/>
            <a:ext cx="8956724" cy="50381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464" y="101669"/>
            <a:ext cx="639266" cy="62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43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8" y="101669"/>
            <a:ext cx="639266" cy="62150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402760" y="993607"/>
            <a:ext cx="8539533" cy="1655463"/>
          </a:xfrm>
        </p:spPr>
        <p:txBody>
          <a:bodyPr/>
          <a:lstStyle/>
          <a:p>
            <a:pPr algn="l"/>
            <a:r>
              <a:rPr lang="en-US" sz="4800" dirty="0" smtClean="0"/>
              <a:t>What family members can you hear in the conversation?</a:t>
            </a:r>
            <a:endParaRPr lang="en-US" sz="4800" dirty="0"/>
          </a:p>
        </p:txBody>
      </p:sp>
      <p:pic>
        <p:nvPicPr>
          <p:cNvPr id="5" name="Track 1.16 [EV_SB1_U02_p012_Ex1A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3794" y="32613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01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H="1">
            <a:off x="609597" y="2247008"/>
            <a:ext cx="8095500" cy="577800"/>
          </a:xfrm>
        </p:spPr>
        <p:txBody>
          <a:bodyPr/>
          <a:lstStyle/>
          <a:p>
            <a:r>
              <a:rPr lang="en-US" sz="4400" dirty="0" smtClean="0"/>
              <a:t>Is your family tree the same or different ?</a:t>
            </a:r>
            <a:endParaRPr lang="en-US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464" y="101669"/>
            <a:ext cx="639266" cy="62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5733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464" y="101669"/>
            <a:ext cx="639266" cy="6215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12" y="1676400"/>
            <a:ext cx="8334375" cy="1790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37585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8" y="101669"/>
            <a:ext cx="639266" cy="6215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0" y="1404938"/>
            <a:ext cx="9008763" cy="1157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42791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8" y="101669"/>
            <a:ext cx="639266" cy="62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764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8" y="101669"/>
            <a:ext cx="639266" cy="62150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402760" y="993607"/>
            <a:ext cx="8539533" cy="1655463"/>
          </a:xfrm>
        </p:spPr>
        <p:txBody>
          <a:bodyPr/>
          <a:lstStyle/>
          <a:p>
            <a:pPr algn="l"/>
            <a:r>
              <a:rPr lang="en-US" sz="4800" dirty="0" smtClean="0"/>
              <a:t>What family members can you hear in the conversation?</a:t>
            </a:r>
            <a:endParaRPr lang="en-US" sz="4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18" y="2666004"/>
            <a:ext cx="8791575" cy="1323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7925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464" y="101669"/>
            <a:ext cx="639266" cy="6215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001" y="1841839"/>
            <a:ext cx="8581186" cy="10750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73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464" y="101669"/>
            <a:ext cx="639266" cy="6215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001" y="1841839"/>
            <a:ext cx="8581186" cy="10750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Track 1.16 [EV_SB1_U02_p012_Ex1A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3794" y="32613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16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464" y="101669"/>
            <a:ext cx="639266" cy="6215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375" y="558992"/>
            <a:ext cx="5627947" cy="7050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445" y="1712819"/>
            <a:ext cx="8662371" cy="21278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588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8" y="101669"/>
            <a:ext cx="639266" cy="6215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622" y="412423"/>
            <a:ext cx="7001020" cy="38345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953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y Creative CV by slidesgo">
  <a:themeElements>
    <a:clrScheme name="Simple Light">
      <a:dk1>
        <a:srgbClr val="E9E6E1"/>
      </a:dk1>
      <a:lt1>
        <a:srgbClr val="434343"/>
      </a:lt1>
      <a:dk2>
        <a:srgbClr val="9448BC"/>
      </a:dk2>
      <a:lt2>
        <a:srgbClr val="FFB997"/>
      </a:lt2>
      <a:accent1>
        <a:srgbClr val="DB4368"/>
      </a:accent1>
      <a:accent2>
        <a:srgbClr val="F53264"/>
      </a:accent2>
      <a:accent3>
        <a:srgbClr val="361A30"/>
      </a:accent3>
      <a:accent4>
        <a:srgbClr val="FE9A39"/>
      </a:accent4>
      <a:accent5>
        <a:srgbClr val="7C2F4B"/>
      </a:accent5>
      <a:accent6>
        <a:srgbClr val="FF516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45</Words>
  <Application>Microsoft Office PowerPoint</Application>
  <PresentationFormat>On-screen Show (16:9)</PresentationFormat>
  <Paragraphs>6</Paragraphs>
  <Slides>43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Barlow Condensed SemiBold</vt:lpstr>
      <vt:lpstr>Arvo</vt:lpstr>
      <vt:lpstr>Arial</vt:lpstr>
      <vt:lpstr>Barlow Condensed Medium</vt:lpstr>
      <vt:lpstr>My Creative CV by slidesgo</vt:lpstr>
      <vt:lpstr>Evolve 1A  2.1</vt:lpstr>
      <vt:lpstr>PowerPoint Presentation</vt:lpstr>
      <vt:lpstr>PowerPoint Presentation</vt:lpstr>
      <vt:lpstr>What family members can you hear in the conversation?</vt:lpstr>
      <vt:lpstr>What family members can you hear in the conversation?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 example: Lisa is aunt of Liz. She is a teacher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 your family tree the same or different 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Evolve 1A  Session 1</dc:title>
  <cp:lastModifiedBy>Admin</cp:lastModifiedBy>
  <cp:revision>50</cp:revision>
  <dcterms:modified xsi:type="dcterms:W3CDTF">2023-07-23T06:06:40Z</dcterms:modified>
</cp:coreProperties>
</file>