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295" r:id="rId3"/>
    <p:sldId id="294" r:id="rId4"/>
    <p:sldId id="313" r:id="rId5"/>
    <p:sldId id="299" r:id="rId6"/>
    <p:sldId id="330" r:id="rId7"/>
    <p:sldId id="314" r:id="rId8"/>
    <p:sldId id="296" r:id="rId9"/>
    <p:sldId id="297" r:id="rId10"/>
    <p:sldId id="315" r:id="rId11"/>
    <p:sldId id="300" r:id="rId12"/>
    <p:sldId id="303" r:id="rId13"/>
    <p:sldId id="301" r:id="rId14"/>
    <p:sldId id="304" r:id="rId15"/>
    <p:sldId id="316" r:id="rId16"/>
    <p:sldId id="302" r:id="rId17"/>
    <p:sldId id="317" r:id="rId18"/>
    <p:sldId id="305" r:id="rId19"/>
    <p:sldId id="307" r:id="rId20"/>
    <p:sldId id="306" r:id="rId21"/>
    <p:sldId id="308" r:id="rId22"/>
    <p:sldId id="309" r:id="rId23"/>
    <p:sldId id="310" r:id="rId24"/>
    <p:sldId id="311" r:id="rId25"/>
    <p:sldId id="312" r:id="rId26"/>
    <p:sldId id="319" r:id="rId27"/>
    <p:sldId id="318" r:id="rId28"/>
    <p:sldId id="325" r:id="rId29"/>
    <p:sldId id="323" r:id="rId30"/>
    <p:sldId id="321" r:id="rId31"/>
    <p:sldId id="320" r:id="rId32"/>
    <p:sldId id="329" r:id="rId33"/>
    <p:sldId id="328" r:id="rId34"/>
    <p:sldId id="331" r:id="rId35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7"/>
      <p:bold r:id="rId38"/>
      <p:italic r:id="rId39"/>
      <p:boldItalic r:id="rId40"/>
    </p:embeddedFont>
    <p:embeddedFont>
      <p:font typeface="Arvo" panose="020B0604020202020204" charset="0"/>
      <p:regular r:id="rId41"/>
      <p:bold r:id="rId42"/>
      <p:italic r:id="rId43"/>
      <p:boldItalic r:id="rId44"/>
    </p:embeddedFont>
    <p:embeddedFont>
      <p:font typeface="Barlow Condensed Medium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3455" autoAdjust="0"/>
  </p:normalViewPr>
  <p:slideViewPr>
    <p:cSldViewPr snapToGrid="0">
      <p:cViewPr varScale="1">
        <p:scale>
          <a:sx n="56" d="100"/>
          <a:sy n="56" d="100"/>
        </p:scale>
        <p:origin x="78" y="63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2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4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2.2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70658"/>
            <a:ext cx="9144000" cy="228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rack 1.20 [EV_SB1_U02_p014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898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1" y="1819471"/>
            <a:ext cx="56769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1" y="190158"/>
            <a:ext cx="5676900" cy="1419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10"/>
            <a:ext cx="9144000" cy="52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237" y="884404"/>
            <a:ext cx="6394354" cy="425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6988"/>
            <a:ext cx="9144000" cy="1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7218"/>
            <a:ext cx="9144000" cy="52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1166522"/>
            <a:ext cx="9110663" cy="22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91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48" y="272574"/>
            <a:ext cx="6000343" cy="150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4659"/>
            <a:ext cx="9144000" cy="1547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81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0959"/>
            <a:ext cx="9144000" cy="53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248264"/>
            <a:ext cx="8496351" cy="388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448710" y="3000053"/>
            <a:ext cx="1325366" cy="203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2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0959"/>
            <a:ext cx="9144000" cy="53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248264"/>
            <a:ext cx="8496351" cy="388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034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439"/>
            <a:ext cx="9144554" cy="186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89408" y="1545465"/>
            <a:ext cx="126213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5916" y="1545465"/>
            <a:ext cx="126213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0959"/>
            <a:ext cx="9144000" cy="53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13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439"/>
            <a:ext cx="9144554" cy="186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0959"/>
            <a:ext cx="9144000" cy="53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63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74" y="0"/>
            <a:ext cx="3429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" y="752041"/>
            <a:ext cx="9060872" cy="365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016" y="3630440"/>
            <a:ext cx="5604095" cy="775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1" y="2393204"/>
            <a:ext cx="6836305" cy="2264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835" y="101669"/>
            <a:ext cx="4952248" cy="1997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24297" y="1645920"/>
            <a:ext cx="3030583" cy="4529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168512" y="3730782"/>
            <a:ext cx="5189559" cy="577800"/>
          </a:xfrm>
        </p:spPr>
        <p:txBody>
          <a:bodyPr/>
          <a:lstStyle/>
          <a:p>
            <a:r>
              <a:rPr lang="en-US" b="1" i="1" dirty="0"/>
              <a:t>Simon ____ interesting.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She </a:t>
            </a:r>
            <a:r>
              <a:rPr lang="en-US" b="1" i="1" dirty="0"/>
              <a:t>____ boring.</a:t>
            </a:r>
            <a:br>
              <a:rPr lang="en-US" b="1" i="1" dirty="0"/>
            </a:br>
            <a:r>
              <a:rPr lang="en-US" b="1" i="1" dirty="0"/>
              <a:t>Maria and Jose ___ from Argentina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/>
              <a:t>We ____ old.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flipH="1">
            <a:off x="1168512" y="723177"/>
            <a:ext cx="429373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b="1" i="1" dirty="0" smtClean="0"/>
              <a:t>Fill in the gap.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087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3" y="723177"/>
            <a:ext cx="8937866" cy="3620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5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0" y="2636360"/>
            <a:ext cx="8859476" cy="139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085" y="101669"/>
            <a:ext cx="5810895" cy="235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66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0272"/>
            <a:ext cx="9143999" cy="40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21718"/>
            <a:ext cx="9144000" cy="356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440" y="1221718"/>
            <a:ext cx="2652605" cy="11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" y="936048"/>
            <a:ext cx="8978901" cy="1733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111980" y="936048"/>
            <a:ext cx="2951018" cy="3108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" y="2881970"/>
            <a:ext cx="9143999" cy="40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17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938"/>
            <a:ext cx="9144000" cy="1729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8845" y="900057"/>
            <a:ext cx="2795155" cy="20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0684" y="929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" y="2881970"/>
            <a:ext cx="9143999" cy="40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12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0925"/>
            <a:ext cx="9144000" cy="182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79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7" y="913677"/>
            <a:ext cx="9021763" cy="303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47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37" y="884404"/>
            <a:ext cx="6394354" cy="425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21218"/>
            <a:ext cx="8877507" cy="782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S3_69943_UNIT_2_L2_LARISS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693" y="101669"/>
            <a:ext cx="8963254" cy="5041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97058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378" y="3778759"/>
            <a:ext cx="8271339" cy="712650"/>
          </a:xfrm>
        </p:spPr>
        <p:txBody>
          <a:bodyPr/>
          <a:lstStyle/>
          <a:p>
            <a:pPr algn="l"/>
            <a:r>
              <a:rPr lang="en-US" sz="6000" b="1" i="1" dirty="0"/>
              <a:t>Are your family or friends the same as Larissa’s?</a:t>
            </a:r>
            <a:r>
              <a:rPr lang="en-US" sz="6000" b="1" dirty="0"/>
              <a:t> </a:t>
            </a:r>
            <a:br>
              <a:rPr lang="en-US" sz="6000" b="1" dirty="0"/>
            </a:b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90612"/>
            <a:ext cx="8782050" cy="2962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967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6" r="1406"/>
          <a:stretch/>
        </p:blipFill>
        <p:spPr>
          <a:xfrm>
            <a:off x="147147" y="1304925"/>
            <a:ext cx="8860220" cy="199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77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7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3" y="993707"/>
            <a:ext cx="8877507" cy="782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3" y="1966635"/>
            <a:ext cx="8877507" cy="1898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8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9" t="5895"/>
          <a:stretch/>
        </p:blipFill>
        <p:spPr>
          <a:xfrm>
            <a:off x="93402" y="1335401"/>
            <a:ext cx="8948791" cy="578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2307188"/>
            <a:ext cx="8959065" cy="1332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4" y="0"/>
            <a:ext cx="7722146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8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9" t="5895"/>
          <a:stretch/>
        </p:blipFill>
        <p:spPr>
          <a:xfrm>
            <a:off x="1321630" y="513611"/>
            <a:ext cx="6482059" cy="419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30" y="1125662"/>
            <a:ext cx="4406679" cy="655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630" y="1976407"/>
            <a:ext cx="6482005" cy="2759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46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800563" y="2858584"/>
            <a:ext cx="8095500" cy="577800"/>
          </a:xfrm>
        </p:spPr>
        <p:txBody>
          <a:bodyPr/>
          <a:lstStyle/>
          <a:p>
            <a:r>
              <a:rPr lang="en-US" sz="3600" b="1" dirty="0" smtClean="0"/>
              <a:t>She is friendly .</a:t>
            </a:r>
            <a:br>
              <a:rPr lang="en-US" sz="3600" b="1" dirty="0" smtClean="0"/>
            </a:br>
            <a:r>
              <a:rPr lang="en-US" sz="3600" b="1" dirty="0" smtClean="0"/>
              <a:t>She is short .</a:t>
            </a:r>
            <a:br>
              <a:rPr lang="en-US" sz="3600" b="1" dirty="0" smtClean="0"/>
            </a:br>
            <a:r>
              <a:rPr lang="en-US" sz="3600" b="1" dirty="0" smtClean="0"/>
              <a:t>She is Young 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62" y="0"/>
            <a:ext cx="3429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13031"/>
            <a:ext cx="9144000" cy="228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27</Words>
  <Application>Microsoft Office PowerPoint</Application>
  <PresentationFormat>On-screen Show (16:9)</PresentationFormat>
  <Paragraphs>6</Paragraphs>
  <Slides>34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Barlow Condensed SemiBold</vt:lpstr>
      <vt:lpstr>Arvo</vt:lpstr>
      <vt:lpstr>Arial</vt:lpstr>
      <vt:lpstr>Barlow Condensed Medium</vt:lpstr>
      <vt:lpstr>My Creative CV by slidesgo</vt:lpstr>
      <vt:lpstr>Evolve 1A  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 is friendly . She is short . She is Young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Simon ____ interesting.  She ____ boring. Maria and Jose ___ from Argentina.  We ____ old.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your family or friends the same as Larissa’s?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45</cp:revision>
  <dcterms:modified xsi:type="dcterms:W3CDTF">2023-07-23T06:07:17Z</dcterms:modified>
</cp:coreProperties>
</file>