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31"/>
  </p:notesMasterIdLst>
  <p:sldIdLst>
    <p:sldId id="256" r:id="rId2"/>
    <p:sldId id="295" r:id="rId3"/>
    <p:sldId id="294" r:id="rId4"/>
    <p:sldId id="313" r:id="rId5"/>
    <p:sldId id="314" r:id="rId6"/>
    <p:sldId id="298" r:id="rId7"/>
    <p:sldId id="315" r:id="rId8"/>
    <p:sldId id="299" r:id="rId9"/>
    <p:sldId id="316" r:id="rId10"/>
    <p:sldId id="296" r:id="rId11"/>
    <p:sldId id="317" r:id="rId12"/>
    <p:sldId id="297" r:id="rId13"/>
    <p:sldId id="300" r:id="rId14"/>
    <p:sldId id="318" r:id="rId15"/>
    <p:sldId id="319" r:id="rId16"/>
    <p:sldId id="303" r:id="rId17"/>
    <p:sldId id="320" r:id="rId18"/>
    <p:sldId id="321" r:id="rId19"/>
    <p:sldId id="301" r:id="rId20"/>
    <p:sldId id="323" r:id="rId21"/>
    <p:sldId id="304" r:id="rId22"/>
    <p:sldId id="302" r:id="rId23"/>
    <p:sldId id="325" r:id="rId24"/>
    <p:sldId id="326" r:id="rId25"/>
    <p:sldId id="305" r:id="rId26"/>
    <p:sldId id="307" r:id="rId27"/>
    <p:sldId id="327" r:id="rId28"/>
    <p:sldId id="306" r:id="rId29"/>
    <p:sldId id="328" r:id="rId30"/>
  </p:sldIdLst>
  <p:sldSz cx="9144000" cy="5143500" type="screen16x9"/>
  <p:notesSz cx="6858000" cy="9144000"/>
  <p:embeddedFontLst>
    <p:embeddedFont>
      <p:font typeface="Barlow Condensed SemiBold" panose="020B0604020202020204" charset="0"/>
      <p:regular r:id="rId32"/>
      <p:bold r:id="rId33"/>
      <p:italic r:id="rId34"/>
      <p:boldItalic r:id="rId35"/>
    </p:embeddedFont>
    <p:embeddedFont>
      <p:font typeface="Arvo" panose="020B0604020202020204" charset="0"/>
      <p:regular r:id="rId36"/>
      <p:bold r:id="rId37"/>
      <p:italic r:id="rId38"/>
      <p:boldItalic r:id="rId39"/>
    </p:embeddedFont>
    <p:embeddedFont>
      <p:font typeface="Barlow Condensed Medium" panose="020B060402020202020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84C892-8E5F-418F-AAC1-43C20A1DFD90}">
  <a:tblStyle styleId="{3584C892-8E5F-418F-AAC1-43C20A1DFD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364" autoAdjust="0"/>
  </p:normalViewPr>
  <p:slideViewPr>
    <p:cSldViewPr snapToGrid="0">
      <p:cViewPr varScale="1">
        <p:scale>
          <a:sx n="56" d="100"/>
          <a:sy n="56" d="100"/>
        </p:scale>
        <p:origin x="84" y="654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62575" y="1545450"/>
            <a:ext cx="4419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Barlow Condensed Medium"/>
              <a:buNone/>
              <a:defRPr sz="6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6607116" y="2397713"/>
            <a:ext cx="2550204" cy="2757917"/>
            <a:chOff x="1384075" y="241450"/>
            <a:chExt cx="4822625" cy="5215425"/>
          </a:xfrm>
        </p:grpSpPr>
        <p:sp>
          <p:nvSpPr>
            <p:cNvPr id="12" name="Google Shape;12;p2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26847" y="-280618"/>
            <a:ext cx="2865062" cy="3613974"/>
            <a:chOff x="-26858" y="-227337"/>
            <a:chExt cx="2186403" cy="2757917"/>
          </a:xfrm>
        </p:grpSpPr>
        <p:sp>
          <p:nvSpPr>
            <p:cNvPr id="57" name="Google Shape;57;p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CUSTOM_2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6"/>
          <p:cNvGrpSpPr/>
          <p:nvPr/>
        </p:nvGrpSpPr>
        <p:grpSpPr>
          <a:xfrm rot="10800000">
            <a:off x="11" y="4059387"/>
            <a:ext cx="2761414" cy="1094590"/>
            <a:chOff x="5543377" y="-26648"/>
            <a:chExt cx="3613943" cy="1432521"/>
          </a:xfrm>
        </p:grpSpPr>
        <p:sp>
          <p:nvSpPr>
            <p:cNvPr id="284" name="Google Shape;284;p6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" name="Google Shape;305;p6"/>
          <p:cNvSpPr txBox="1">
            <a:spLocks noGrp="1"/>
          </p:cNvSpPr>
          <p:nvPr>
            <p:ph type="ctrTitle"/>
          </p:nvPr>
        </p:nvSpPr>
        <p:spPr>
          <a:xfrm>
            <a:off x="266501" y="468450"/>
            <a:ext cx="809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306" name="Google Shape;306;p6"/>
          <p:cNvCxnSpPr/>
          <p:nvPr/>
        </p:nvCxnSpPr>
        <p:spPr>
          <a:xfrm>
            <a:off x="8634675" y="-1604650"/>
            <a:ext cx="0" cy="26649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2">
  <p:cSld name="CUSTOM_2_1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7"/>
          <p:cNvSpPr txBox="1">
            <a:spLocks noGrp="1"/>
          </p:cNvSpPr>
          <p:nvPr>
            <p:ph type="ctrTitle"/>
          </p:nvPr>
        </p:nvSpPr>
        <p:spPr>
          <a:xfrm flipH="1">
            <a:off x="770700" y="468450"/>
            <a:ext cx="809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309" name="Google Shape;309;p7"/>
          <p:cNvCxnSpPr/>
          <p:nvPr/>
        </p:nvCxnSpPr>
        <p:spPr>
          <a:xfrm>
            <a:off x="498026" y="-1604650"/>
            <a:ext cx="0" cy="26649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0" name="Google Shape;310;p7"/>
          <p:cNvGrpSpPr/>
          <p:nvPr/>
        </p:nvGrpSpPr>
        <p:grpSpPr>
          <a:xfrm rot="10800000" flipH="1">
            <a:off x="6396261" y="4059387"/>
            <a:ext cx="2761414" cy="1094590"/>
            <a:chOff x="5543377" y="-26648"/>
            <a:chExt cx="3613943" cy="1432521"/>
          </a:xfrm>
        </p:grpSpPr>
        <p:sp>
          <p:nvSpPr>
            <p:cNvPr id="311" name="Google Shape;311;p7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3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vo"/>
              <a:buChar char="●"/>
              <a:defRPr sz="18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●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●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689" y="101669"/>
            <a:ext cx="1109041" cy="1078234"/>
          </a:xfrm>
          <a:prstGeom prst="rect">
            <a:avLst/>
          </a:prstGeom>
        </p:spPr>
      </p:pic>
      <p:sp>
        <p:nvSpPr>
          <p:cNvPr id="5" name="Google Shape;346;p13"/>
          <p:cNvSpPr txBox="1">
            <a:spLocks noGrp="1"/>
          </p:cNvSpPr>
          <p:nvPr>
            <p:ph type="ctrTitle"/>
          </p:nvPr>
        </p:nvSpPr>
        <p:spPr>
          <a:xfrm>
            <a:off x="2362575" y="1545450"/>
            <a:ext cx="4419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Evolve 1</a:t>
            </a:r>
            <a:r>
              <a:rPr lang="en-US" dirty="0" smtClean="0"/>
              <a:t>A </a:t>
            </a:r>
            <a:br>
              <a:rPr lang="en-US" dirty="0" smtClean="0"/>
            </a:br>
            <a:r>
              <a:rPr lang="en-US" dirty="0" smtClean="0"/>
              <a:t>2.3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10" y="1181869"/>
            <a:ext cx="8913519" cy="10728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101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10" y="1181869"/>
            <a:ext cx="8913519" cy="10728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Track 1.23 [EV_SB1_U02_p016_Ex2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43494" y="3002434"/>
            <a:ext cx="828844" cy="8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81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5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01298"/>
            <a:ext cx="9144000" cy="1323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3275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70" y="824426"/>
            <a:ext cx="8909826" cy="22029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2573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570" y="824426"/>
            <a:ext cx="8909826" cy="22029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Track 1.24 [EV_SB1_U02_p017_Ex3A-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73683" y="33847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8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45" y="268372"/>
            <a:ext cx="7352877" cy="18180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762" y="2325468"/>
            <a:ext cx="8603392" cy="22783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562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26358"/>
            <a:ext cx="9144000" cy="1908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0844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826358"/>
            <a:ext cx="9144000" cy="1908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Track 1.24 [EV_SB1_U02_p017_Ex3A-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1" y="31745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26358"/>
            <a:ext cx="9144000" cy="1908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734672"/>
            <a:ext cx="9143999" cy="1802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499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17" r="572"/>
          <a:stretch/>
        </p:blipFill>
        <p:spPr>
          <a:xfrm>
            <a:off x="0" y="2303598"/>
            <a:ext cx="9144000" cy="397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48631"/>
            <a:ext cx="9144000" cy="1505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7299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84" y="412423"/>
            <a:ext cx="6717723" cy="44784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3882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17" r="572"/>
          <a:stretch/>
        </p:blipFill>
        <p:spPr>
          <a:xfrm>
            <a:off x="0" y="2303598"/>
            <a:ext cx="9144000" cy="397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48631"/>
            <a:ext cx="9144000" cy="1505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25" y="2824540"/>
            <a:ext cx="8134350" cy="1971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81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34" y="45882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921"/>
            <a:ext cx="9144000" cy="320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9243"/>
            <a:ext cx="9144000" cy="2237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51404"/>
            <a:ext cx="9144000" cy="1936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691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5750"/>
            <a:ext cx="9144000" cy="1857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032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95750"/>
            <a:ext cx="9144000" cy="1857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Track 1.25 [EV_SB1_U02_p017_Ex4A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423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047" y="412423"/>
            <a:ext cx="6985000" cy="14192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98" y="2175181"/>
            <a:ext cx="8293099" cy="23400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655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94" y="561713"/>
            <a:ext cx="8266922" cy="1851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27" y="2674895"/>
            <a:ext cx="8915011" cy="146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36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3" y="723177"/>
            <a:ext cx="9024730" cy="4092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6349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" r="624" b="337"/>
          <a:stretch/>
        </p:blipFill>
        <p:spPr>
          <a:xfrm>
            <a:off x="642638" y="101669"/>
            <a:ext cx="5022438" cy="22841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38" y="2610177"/>
            <a:ext cx="7094809" cy="21177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6053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8" y="981028"/>
            <a:ext cx="8954870" cy="34430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10135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07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98" y="723177"/>
            <a:ext cx="8272520" cy="3722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23916" y="736055"/>
            <a:ext cx="386366" cy="2318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282" y="570777"/>
            <a:ext cx="7509847" cy="3378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959576" y="583477"/>
            <a:ext cx="386366" cy="2318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rack 1.21 [EV_SB1_U02_p016_Ex1A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60405" y="42767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1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0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763" y="178743"/>
            <a:ext cx="5287318" cy="2378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712923" y="188903"/>
            <a:ext cx="327205" cy="14804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369" y="2699918"/>
            <a:ext cx="8644312" cy="18491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97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11" y="1413033"/>
            <a:ext cx="8913519" cy="20700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736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64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07" y="101669"/>
            <a:ext cx="7220644" cy="16768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443" y="1778551"/>
            <a:ext cx="4164227" cy="32780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7099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7" y="723177"/>
            <a:ext cx="9060708" cy="387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9531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1669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835" y="661392"/>
            <a:ext cx="8628386" cy="3688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Track 1.22 [EV_SB1_U02_p016_Ex2A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90228" y="44721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6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y Creative CV by slidesgo">
  <a:themeElements>
    <a:clrScheme name="Simple Light">
      <a:dk1>
        <a:srgbClr val="E9E6E1"/>
      </a:dk1>
      <a:lt1>
        <a:srgbClr val="434343"/>
      </a:lt1>
      <a:dk2>
        <a:srgbClr val="9448BC"/>
      </a:dk2>
      <a:lt2>
        <a:srgbClr val="FFB997"/>
      </a:lt2>
      <a:accent1>
        <a:srgbClr val="DB4368"/>
      </a:accent1>
      <a:accent2>
        <a:srgbClr val="F53264"/>
      </a:accent2>
      <a:accent3>
        <a:srgbClr val="361A30"/>
      </a:accent3>
      <a:accent4>
        <a:srgbClr val="FE9A39"/>
      </a:accent4>
      <a:accent5>
        <a:srgbClr val="7C2F4B"/>
      </a:accent5>
      <a:accent6>
        <a:srgbClr val="FF516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3</Words>
  <Application>Microsoft Office PowerPoint</Application>
  <PresentationFormat>On-screen Show (16:9)</PresentationFormat>
  <Paragraphs>1</Paragraphs>
  <Slides>29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Barlow Condensed SemiBold</vt:lpstr>
      <vt:lpstr>Arvo</vt:lpstr>
      <vt:lpstr>Arial</vt:lpstr>
      <vt:lpstr>Barlow Condensed Medium</vt:lpstr>
      <vt:lpstr>My Creative CV by slidesgo</vt:lpstr>
      <vt:lpstr>Evolve 1A  2.3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1A  Session 1</dc:title>
  <dc:creator>Shiri</dc:creator>
  <cp:lastModifiedBy>Admin</cp:lastModifiedBy>
  <cp:revision>37</cp:revision>
  <dcterms:modified xsi:type="dcterms:W3CDTF">2023-07-23T06:08:42Z</dcterms:modified>
</cp:coreProperties>
</file>