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30"/>
  </p:notesMasterIdLst>
  <p:sldIdLst>
    <p:sldId id="256" r:id="rId2"/>
    <p:sldId id="295" r:id="rId3"/>
    <p:sldId id="294" r:id="rId4"/>
    <p:sldId id="313" r:id="rId5"/>
    <p:sldId id="324" r:id="rId6"/>
    <p:sldId id="299" r:id="rId7"/>
    <p:sldId id="314" r:id="rId8"/>
    <p:sldId id="296" r:id="rId9"/>
    <p:sldId id="297" r:id="rId10"/>
    <p:sldId id="315" r:id="rId11"/>
    <p:sldId id="300" r:id="rId12"/>
    <p:sldId id="316" r:id="rId13"/>
    <p:sldId id="303" r:id="rId14"/>
    <p:sldId id="301" r:id="rId15"/>
    <p:sldId id="304" r:id="rId16"/>
    <p:sldId id="302" r:id="rId17"/>
    <p:sldId id="305" r:id="rId18"/>
    <p:sldId id="307" r:id="rId19"/>
    <p:sldId id="306" r:id="rId20"/>
    <p:sldId id="308" r:id="rId21"/>
    <p:sldId id="317" r:id="rId22"/>
    <p:sldId id="318" r:id="rId23"/>
    <p:sldId id="319" r:id="rId24"/>
    <p:sldId id="309" r:id="rId25"/>
    <p:sldId id="311" r:id="rId26"/>
    <p:sldId id="323" r:id="rId27"/>
    <p:sldId id="312" r:id="rId28"/>
    <p:sldId id="325" r:id="rId29"/>
  </p:sldIdLst>
  <p:sldSz cx="9144000" cy="5143500" type="screen16x9"/>
  <p:notesSz cx="6858000" cy="9144000"/>
  <p:embeddedFontLst>
    <p:embeddedFont>
      <p:font typeface="Barlow Condensed SemiBold" panose="020B0604020202020204" charset="0"/>
      <p:regular r:id="rId31"/>
      <p:bold r:id="rId32"/>
      <p:italic r:id="rId33"/>
      <p:boldItalic r:id="rId34"/>
    </p:embeddedFont>
    <p:embeddedFont>
      <p:font typeface="Arvo" panose="020B0604020202020204" charset="0"/>
      <p:regular r:id="rId35"/>
      <p:bold r:id="rId36"/>
      <p:italic r:id="rId37"/>
      <p:boldItalic r:id="rId38"/>
    </p:embeddedFont>
    <p:embeddedFont>
      <p:font typeface="Barlow Condensed Medium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84C892-8E5F-418F-AAC1-43C20A1DFD90}">
  <a:tblStyle styleId="{3584C892-8E5F-418F-AAC1-43C20A1DFD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2" autoAdjust="0"/>
    <p:restoredTop sz="94660"/>
  </p:normalViewPr>
  <p:slideViewPr>
    <p:cSldViewPr snapToGrid="0">
      <p:cViewPr varScale="1">
        <p:scale>
          <a:sx n="57" d="100"/>
          <a:sy n="57" d="100"/>
        </p:scale>
        <p:origin x="66" y="636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62575" y="1545450"/>
            <a:ext cx="441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Barlow Condensed Medium"/>
              <a:buNone/>
              <a:defRPr sz="6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607116" y="2397713"/>
            <a:ext cx="2550204" cy="2757917"/>
            <a:chOff x="1384075" y="241450"/>
            <a:chExt cx="4822625" cy="5215425"/>
          </a:xfrm>
        </p:grpSpPr>
        <p:sp>
          <p:nvSpPr>
            <p:cNvPr id="12" name="Google Shape;12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26847" y="-280618"/>
            <a:ext cx="2865062" cy="3613974"/>
            <a:chOff x="-26858" y="-227337"/>
            <a:chExt cx="2186403" cy="2757917"/>
          </a:xfrm>
        </p:grpSpPr>
        <p:sp>
          <p:nvSpPr>
            <p:cNvPr id="57" name="Google Shape;57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CUSTOM_2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6"/>
          <p:cNvGrpSpPr/>
          <p:nvPr/>
        </p:nvGrpSpPr>
        <p:grpSpPr>
          <a:xfrm rot="10800000">
            <a:off x="11" y="4059387"/>
            <a:ext cx="2761414" cy="1094590"/>
            <a:chOff x="5543377" y="-26648"/>
            <a:chExt cx="3613943" cy="1432521"/>
          </a:xfrm>
        </p:grpSpPr>
        <p:sp>
          <p:nvSpPr>
            <p:cNvPr id="284" name="Google Shape;284;p6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6"/>
          <p:cNvSpPr txBox="1">
            <a:spLocks noGrp="1"/>
          </p:cNvSpPr>
          <p:nvPr>
            <p:ph type="ctrTitle"/>
          </p:nvPr>
        </p:nvSpPr>
        <p:spPr>
          <a:xfrm>
            <a:off x="266501" y="468450"/>
            <a:ext cx="809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306" name="Google Shape;306;p6"/>
          <p:cNvCxnSpPr/>
          <p:nvPr/>
        </p:nvCxnSpPr>
        <p:spPr>
          <a:xfrm>
            <a:off x="8634675" y="-1604650"/>
            <a:ext cx="0" cy="26649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">
  <p:cSld name="CUSTOM_2_1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"/>
          <p:cNvSpPr txBox="1">
            <a:spLocks noGrp="1"/>
          </p:cNvSpPr>
          <p:nvPr>
            <p:ph type="ctrTitle"/>
          </p:nvPr>
        </p:nvSpPr>
        <p:spPr>
          <a:xfrm flipH="1">
            <a:off x="770700" y="468450"/>
            <a:ext cx="809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309" name="Google Shape;309;p7"/>
          <p:cNvCxnSpPr/>
          <p:nvPr/>
        </p:nvCxnSpPr>
        <p:spPr>
          <a:xfrm>
            <a:off x="498026" y="-1604650"/>
            <a:ext cx="0" cy="26649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0" name="Google Shape;310;p7"/>
          <p:cNvGrpSpPr/>
          <p:nvPr/>
        </p:nvGrpSpPr>
        <p:grpSpPr>
          <a:xfrm rot="10800000" flipH="1">
            <a:off x="6396261" y="4059387"/>
            <a:ext cx="2761414" cy="1094590"/>
            <a:chOff x="5543377" y="-26648"/>
            <a:chExt cx="3613943" cy="1432521"/>
          </a:xfrm>
        </p:grpSpPr>
        <p:sp>
          <p:nvSpPr>
            <p:cNvPr id="311" name="Google Shape;311;p7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3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vo"/>
              <a:buChar char="●"/>
              <a:defRPr sz="18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●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●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689" y="101669"/>
            <a:ext cx="1109041" cy="1078234"/>
          </a:xfrm>
          <a:prstGeom prst="rect">
            <a:avLst/>
          </a:prstGeom>
        </p:spPr>
      </p:pic>
      <p:sp>
        <p:nvSpPr>
          <p:cNvPr id="5" name="Google Shape;346;p13"/>
          <p:cNvSpPr txBox="1">
            <a:spLocks noGrp="1"/>
          </p:cNvSpPr>
          <p:nvPr>
            <p:ph type="ctrTitle"/>
          </p:nvPr>
        </p:nvSpPr>
        <p:spPr>
          <a:xfrm>
            <a:off x="2362575" y="1545450"/>
            <a:ext cx="441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Evolve 1</a:t>
            </a:r>
            <a:r>
              <a:rPr lang="en-US" dirty="0" smtClean="0"/>
              <a:t>A </a:t>
            </a:r>
            <a:br>
              <a:rPr lang="en-US" dirty="0" smtClean="0"/>
            </a:br>
            <a:r>
              <a:rPr lang="en-US" dirty="0" smtClean="0"/>
              <a:t>4.1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94" y="435118"/>
            <a:ext cx="8181975" cy="6572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4409"/>
            <a:ext cx="9154390" cy="304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8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6" y="4521992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94" y="435118"/>
            <a:ext cx="8181975" cy="657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27" y="1519310"/>
            <a:ext cx="8489373" cy="211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73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1992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94" y="435118"/>
            <a:ext cx="8181975" cy="6572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581657"/>
            <a:ext cx="9144000" cy="231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18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94" y="582757"/>
            <a:ext cx="831532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44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" y="1509712"/>
            <a:ext cx="907732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99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316719"/>
            <a:ext cx="9144000" cy="222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12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1330"/>
            <a:ext cx="9144000" cy="12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20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62" y="681613"/>
            <a:ext cx="8513496" cy="44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36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4857"/>
            <a:ext cx="9144000" cy="119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49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95418"/>
            <a:ext cx="9144000" cy="260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13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864" y="101669"/>
            <a:ext cx="6785264" cy="496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82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68148"/>
            <a:ext cx="9144000" cy="211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29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4372"/>
            <a:ext cx="9144000" cy="490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360631"/>
            <a:ext cx="9144000" cy="301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15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4372"/>
            <a:ext cx="9144000" cy="4903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46866"/>
            <a:ext cx="9134133" cy="27986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45973" y="1974273"/>
            <a:ext cx="3086100" cy="22444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25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4372"/>
            <a:ext cx="9144000" cy="4903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46866"/>
            <a:ext cx="9134133" cy="279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70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5136"/>
            <a:ext cx="9144000" cy="165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87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7250"/>
            <a:ext cx="9144000" cy="289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39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2" name="S3_69944_UNIT_4_L1_ANDERS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34" y="-1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8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19" y="800100"/>
            <a:ext cx="8817818" cy="420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23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68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339" y="1526496"/>
            <a:ext cx="690562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5" name="S3_69950_UNIT_4_UO_JUNE_AND_FELIP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42266" y="0"/>
            <a:ext cx="4572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8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1660"/>
            <a:ext cx="9144000" cy="4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23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57350"/>
            <a:ext cx="9144000" cy="322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31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757350"/>
            <a:ext cx="9144000" cy="3220088"/>
          </a:xfrm>
          <a:prstGeom prst="rect">
            <a:avLst/>
          </a:prstGeom>
        </p:spPr>
      </p:pic>
      <p:pic>
        <p:nvPicPr>
          <p:cNvPr id="2" name="Track 1.37 [EV_SB1_U04_p034_Ex1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1" y="40116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0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679"/>
            <a:ext cx="914400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13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94" y="435118"/>
            <a:ext cx="8181975" cy="657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65080"/>
            <a:ext cx="9144000" cy="345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75218"/>
      </p:ext>
    </p:extLst>
  </p:cSld>
  <p:clrMapOvr>
    <a:masterClrMapping/>
  </p:clrMapOvr>
</p:sld>
</file>

<file path=ppt/theme/theme1.xml><?xml version="1.0" encoding="utf-8"?>
<a:theme xmlns:a="http://schemas.openxmlformats.org/drawingml/2006/main" name="My Creative CV by slidesgo">
  <a:themeElements>
    <a:clrScheme name="Simple Light">
      <a:dk1>
        <a:srgbClr val="E9E6E1"/>
      </a:dk1>
      <a:lt1>
        <a:srgbClr val="434343"/>
      </a:lt1>
      <a:dk2>
        <a:srgbClr val="9448BC"/>
      </a:dk2>
      <a:lt2>
        <a:srgbClr val="FFB997"/>
      </a:lt2>
      <a:accent1>
        <a:srgbClr val="DB4368"/>
      </a:accent1>
      <a:accent2>
        <a:srgbClr val="F53264"/>
      </a:accent2>
      <a:accent3>
        <a:srgbClr val="361A30"/>
      </a:accent3>
      <a:accent4>
        <a:srgbClr val="FE9A39"/>
      </a:accent4>
      <a:accent5>
        <a:srgbClr val="7C2F4B"/>
      </a:accent5>
      <a:accent6>
        <a:srgbClr val="FF516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</Words>
  <Application>Microsoft Office PowerPoint</Application>
  <PresentationFormat>On-screen Show (16:9)</PresentationFormat>
  <Paragraphs>1</Paragraphs>
  <Slides>28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Barlow Condensed SemiBold</vt:lpstr>
      <vt:lpstr>Arvo</vt:lpstr>
      <vt:lpstr>Arial</vt:lpstr>
      <vt:lpstr>Barlow Condensed Medium</vt:lpstr>
      <vt:lpstr>My Creative CV by slidesgo</vt:lpstr>
      <vt:lpstr>Evolve 1A  4.1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1A  Session 1</dc:title>
  <cp:lastModifiedBy>Admin</cp:lastModifiedBy>
  <cp:revision>33</cp:revision>
  <dcterms:modified xsi:type="dcterms:W3CDTF">2023-07-23T06:13:40Z</dcterms:modified>
</cp:coreProperties>
</file>