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6"/>
  </p:notesMasterIdLst>
  <p:sldIdLst>
    <p:sldId id="256" r:id="rId2"/>
    <p:sldId id="295" r:id="rId3"/>
    <p:sldId id="313" r:id="rId4"/>
    <p:sldId id="294" r:id="rId5"/>
    <p:sldId id="298" r:id="rId6"/>
    <p:sldId id="318" r:id="rId7"/>
    <p:sldId id="299" r:id="rId8"/>
    <p:sldId id="296" r:id="rId9"/>
    <p:sldId id="297" r:id="rId10"/>
    <p:sldId id="314" r:id="rId11"/>
    <p:sldId id="300" r:id="rId12"/>
    <p:sldId id="315" r:id="rId13"/>
    <p:sldId id="303" r:id="rId14"/>
    <p:sldId id="316" r:id="rId15"/>
    <p:sldId id="301" r:id="rId16"/>
    <p:sldId id="304" r:id="rId17"/>
    <p:sldId id="302" r:id="rId18"/>
    <p:sldId id="305" r:id="rId19"/>
    <p:sldId id="307" r:id="rId20"/>
    <p:sldId id="306" r:id="rId21"/>
    <p:sldId id="317" r:id="rId22"/>
    <p:sldId id="308" r:id="rId23"/>
    <p:sldId id="310" r:id="rId24"/>
    <p:sldId id="319" r:id="rId25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27"/>
      <p:bold r:id="rId28"/>
      <p:italic r:id="rId29"/>
      <p:boldItalic r:id="rId30"/>
    </p:embeddedFont>
    <p:embeddedFont>
      <p:font typeface="Arvo" panose="020B0604020202020204" charset="0"/>
      <p:regular r:id="rId31"/>
      <p:bold r:id="rId32"/>
      <p:italic r:id="rId33"/>
      <p:boldItalic r:id="rId34"/>
    </p:embeddedFont>
    <p:embeddedFont>
      <p:font typeface="Barlow Condensed Medium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65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9" name="Google Shape;309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7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311" name="Google Shape;311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89" y="101669"/>
            <a:ext cx="1109041" cy="1078234"/>
          </a:xfrm>
          <a:prstGeom prst="rect">
            <a:avLst/>
          </a:prstGeom>
        </p:spPr>
      </p:pic>
      <p:sp>
        <p:nvSpPr>
          <p:cNvPr id="5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4.2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7870"/>
            <a:ext cx="9144000" cy="2613742"/>
          </a:xfrm>
          <a:prstGeom prst="rect">
            <a:avLst/>
          </a:prstGeom>
        </p:spPr>
      </p:pic>
      <p:pic>
        <p:nvPicPr>
          <p:cNvPr id="2" name="Track 1.39 [EV_SB1_U04_p036_Ex2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62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50" y="212148"/>
            <a:ext cx="8048625" cy="66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3" y="1013980"/>
            <a:ext cx="9038031" cy="33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7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50" y="212148"/>
            <a:ext cx="8048625" cy="666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981075"/>
            <a:ext cx="88677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6" y="1430767"/>
            <a:ext cx="9089820" cy="339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94" y="610181"/>
            <a:ext cx="80486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4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94" y="610181"/>
            <a:ext cx="8048625" cy="666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69022"/>
            <a:ext cx="9144000" cy="33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5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96" y="828338"/>
            <a:ext cx="9152695" cy="350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9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7" y="1295400"/>
            <a:ext cx="63341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1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665"/>
            <a:ext cx="9144000" cy="18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2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4659"/>
            <a:ext cx="9144000" cy="34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3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176"/>
            <a:ext cx="9144000" cy="389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567"/>
            <a:ext cx="9144000" cy="1877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392" y="3326470"/>
            <a:ext cx="4431215" cy="16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4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58587"/>
            <a:ext cx="9144000" cy="23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2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12419"/>
            <a:ext cx="9144000" cy="436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91584"/>
            <a:ext cx="9143999" cy="38271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7454" y="3872753"/>
            <a:ext cx="3399417" cy="10434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75812" y="3620375"/>
            <a:ext cx="710004" cy="12958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12419"/>
            <a:ext cx="9144000" cy="436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91584"/>
            <a:ext cx="9143999" cy="382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77662"/>
            <a:ext cx="9144000" cy="22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41" y="0"/>
            <a:ext cx="5203059" cy="2612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18" y="2456448"/>
            <a:ext cx="7572601" cy="2687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097835"/>
            <a:ext cx="3940941" cy="13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158587"/>
            <a:ext cx="9144000" cy="2318939"/>
          </a:xfrm>
          <a:prstGeom prst="rect">
            <a:avLst/>
          </a:prstGeom>
        </p:spPr>
      </p:pic>
      <p:pic>
        <p:nvPicPr>
          <p:cNvPr id="4" name="Track 1.38 [EV_SB1_U04_p036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693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70" y="1442906"/>
            <a:ext cx="7493928" cy="21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5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664"/>
            <a:ext cx="9144000" cy="3237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475" y="580159"/>
            <a:ext cx="22955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5664"/>
            <a:ext cx="9144000" cy="3237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475" y="580159"/>
            <a:ext cx="2295525" cy="1219200"/>
          </a:xfrm>
          <a:prstGeom prst="rect">
            <a:avLst/>
          </a:prstGeom>
        </p:spPr>
      </p:pic>
      <p:pic>
        <p:nvPicPr>
          <p:cNvPr id="6" name="Track 1.38 [EV_SB1_U04_p036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580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750"/>
            <a:ext cx="9144000" cy="31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45240"/>
            <a:ext cx="9144000" cy="13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1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870"/>
            <a:ext cx="9144000" cy="261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75218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</Words>
  <Application>Microsoft Office PowerPoint</Application>
  <PresentationFormat>On-screen Show (16:9)</PresentationFormat>
  <Paragraphs>1</Paragraphs>
  <Slides>24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Barlow Condensed SemiBold</vt:lpstr>
      <vt:lpstr>Arvo</vt:lpstr>
      <vt:lpstr>Arial</vt:lpstr>
      <vt:lpstr>Barlow Condensed Medium</vt:lpstr>
      <vt:lpstr>My Creative CV by slidesgo</vt:lpstr>
      <vt:lpstr>Evolve 1A  4.2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1A  Session 1</dc:title>
  <cp:lastModifiedBy>Admin</cp:lastModifiedBy>
  <cp:revision>30</cp:revision>
  <dcterms:modified xsi:type="dcterms:W3CDTF">2023-07-23T06:14:12Z</dcterms:modified>
</cp:coreProperties>
</file>