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35"/>
  </p:notesMasterIdLst>
  <p:sldIdLst>
    <p:sldId id="256" r:id="rId2"/>
    <p:sldId id="295" r:id="rId3"/>
    <p:sldId id="294" r:id="rId4"/>
    <p:sldId id="313" r:id="rId5"/>
    <p:sldId id="314" r:id="rId6"/>
    <p:sldId id="298" r:id="rId7"/>
    <p:sldId id="315" r:id="rId8"/>
    <p:sldId id="299" r:id="rId9"/>
    <p:sldId id="296" r:id="rId10"/>
    <p:sldId id="297" r:id="rId11"/>
    <p:sldId id="300" r:id="rId12"/>
    <p:sldId id="303" r:id="rId13"/>
    <p:sldId id="318" r:id="rId14"/>
    <p:sldId id="301" r:id="rId15"/>
    <p:sldId id="316" r:id="rId16"/>
    <p:sldId id="317" r:id="rId17"/>
    <p:sldId id="304" r:id="rId18"/>
    <p:sldId id="319" r:id="rId19"/>
    <p:sldId id="302" r:id="rId20"/>
    <p:sldId id="305" r:id="rId21"/>
    <p:sldId id="320" r:id="rId22"/>
    <p:sldId id="307" r:id="rId23"/>
    <p:sldId id="306" r:id="rId24"/>
    <p:sldId id="308" r:id="rId25"/>
    <p:sldId id="310" r:id="rId26"/>
    <p:sldId id="309" r:id="rId27"/>
    <p:sldId id="312" r:id="rId28"/>
    <p:sldId id="311" r:id="rId29"/>
    <p:sldId id="321" r:id="rId30"/>
    <p:sldId id="322" r:id="rId31"/>
    <p:sldId id="323" r:id="rId32"/>
    <p:sldId id="325" r:id="rId33"/>
    <p:sldId id="326" r:id="rId34"/>
  </p:sldIdLst>
  <p:sldSz cx="9144000" cy="5143500" type="screen16x9"/>
  <p:notesSz cx="6858000" cy="9144000"/>
  <p:embeddedFontLst>
    <p:embeddedFont>
      <p:font typeface="Barlow Condensed SemiBold" panose="020B0604020202020204" charset="0"/>
      <p:regular r:id="rId36"/>
      <p:bold r:id="rId37"/>
      <p:italic r:id="rId38"/>
      <p:boldItalic r:id="rId39"/>
    </p:embeddedFont>
    <p:embeddedFont>
      <p:font typeface="Arvo" panose="020B0604020202020204" charset="0"/>
      <p:regular r:id="rId40"/>
      <p:bold r:id="rId41"/>
      <p:italic r:id="rId42"/>
      <p:boldItalic r:id="rId43"/>
    </p:embeddedFont>
    <p:embeddedFont>
      <p:font typeface="Barlow Condensed Medium" panose="020B060402020202020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9E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84C892-8E5F-418F-AAC1-43C20A1DFD90}">
  <a:tblStyle styleId="{3584C892-8E5F-418F-AAC1-43C20A1DFD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 snapToGrid="0">
      <p:cViewPr varScale="1">
        <p:scale>
          <a:sx n="56" d="100"/>
          <a:sy n="56" d="100"/>
        </p:scale>
        <p:origin x="84" y="654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62575" y="1545450"/>
            <a:ext cx="441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Barlow Condensed Medium"/>
              <a:buNone/>
              <a:defRPr sz="6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607116" y="2397713"/>
            <a:ext cx="2550204" cy="2757917"/>
            <a:chOff x="1384075" y="241450"/>
            <a:chExt cx="4822625" cy="5215425"/>
          </a:xfrm>
        </p:grpSpPr>
        <p:sp>
          <p:nvSpPr>
            <p:cNvPr id="12" name="Google Shape;12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26847" y="-280618"/>
            <a:ext cx="2865062" cy="3613974"/>
            <a:chOff x="-26858" y="-227337"/>
            <a:chExt cx="2186403" cy="2757917"/>
          </a:xfrm>
        </p:grpSpPr>
        <p:sp>
          <p:nvSpPr>
            <p:cNvPr id="57" name="Google Shape;57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CUSTOM_2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6"/>
          <p:cNvGrpSpPr/>
          <p:nvPr/>
        </p:nvGrpSpPr>
        <p:grpSpPr>
          <a:xfrm rot="10800000">
            <a:off x="11" y="4059387"/>
            <a:ext cx="2761414" cy="1094590"/>
            <a:chOff x="5543377" y="-26648"/>
            <a:chExt cx="3613943" cy="1432521"/>
          </a:xfrm>
        </p:grpSpPr>
        <p:sp>
          <p:nvSpPr>
            <p:cNvPr id="284" name="Google Shape;284;p6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6"/>
          <p:cNvSpPr txBox="1">
            <a:spLocks noGrp="1"/>
          </p:cNvSpPr>
          <p:nvPr>
            <p:ph type="ctrTitle"/>
          </p:nvPr>
        </p:nvSpPr>
        <p:spPr>
          <a:xfrm>
            <a:off x="266501" y="468450"/>
            <a:ext cx="809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306" name="Google Shape;306;p6"/>
          <p:cNvCxnSpPr/>
          <p:nvPr/>
        </p:nvCxnSpPr>
        <p:spPr>
          <a:xfrm>
            <a:off x="8634675" y="-1604650"/>
            <a:ext cx="0" cy="26649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2">
  <p:cSld name="CUSTOM_2_1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"/>
          <p:cNvSpPr txBox="1">
            <a:spLocks noGrp="1"/>
          </p:cNvSpPr>
          <p:nvPr>
            <p:ph type="ctrTitle"/>
          </p:nvPr>
        </p:nvSpPr>
        <p:spPr>
          <a:xfrm flipH="1">
            <a:off x="770700" y="468450"/>
            <a:ext cx="809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309" name="Google Shape;309;p7"/>
          <p:cNvCxnSpPr/>
          <p:nvPr/>
        </p:nvCxnSpPr>
        <p:spPr>
          <a:xfrm>
            <a:off x="498026" y="-1604650"/>
            <a:ext cx="0" cy="26649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0" name="Google Shape;310;p7"/>
          <p:cNvGrpSpPr/>
          <p:nvPr/>
        </p:nvGrpSpPr>
        <p:grpSpPr>
          <a:xfrm rot="10800000" flipH="1">
            <a:off x="6396261" y="4059387"/>
            <a:ext cx="2761414" cy="1094590"/>
            <a:chOff x="5543377" y="-26648"/>
            <a:chExt cx="3613943" cy="1432521"/>
          </a:xfrm>
        </p:grpSpPr>
        <p:sp>
          <p:nvSpPr>
            <p:cNvPr id="311" name="Google Shape;311;p7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3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vo"/>
              <a:buChar char="●"/>
              <a:defRPr sz="18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●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●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689" y="101669"/>
            <a:ext cx="1109041" cy="1078234"/>
          </a:xfrm>
          <a:prstGeom prst="rect">
            <a:avLst/>
          </a:prstGeom>
        </p:spPr>
      </p:pic>
      <p:sp>
        <p:nvSpPr>
          <p:cNvPr id="5" name="Google Shape;346;p13"/>
          <p:cNvSpPr txBox="1">
            <a:spLocks noGrp="1"/>
          </p:cNvSpPr>
          <p:nvPr>
            <p:ph type="ctrTitle"/>
          </p:nvPr>
        </p:nvSpPr>
        <p:spPr>
          <a:xfrm>
            <a:off x="2362575" y="1545450"/>
            <a:ext cx="441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Evolve 1</a:t>
            </a:r>
            <a:r>
              <a:rPr lang="en-US" dirty="0" smtClean="0"/>
              <a:t>A </a:t>
            </a:r>
            <a:br>
              <a:rPr lang="en-US" dirty="0" smtClean="0"/>
            </a:br>
            <a:r>
              <a:rPr lang="en-US" dirty="0" smtClean="0"/>
              <a:t>4.4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326BAA-66B4-397B-920F-4347DD4F8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8067"/>
            <a:ext cx="9144000" cy="372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75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75DA3-1973-8DDA-874F-0C912442A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8726"/>
            <a:ext cx="9144000" cy="212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73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0189E0-639D-F75A-E10C-D521426E9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5877"/>
            <a:ext cx="9144000" cy="2690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246CB4-D063-45FC-BE36-24DA82D5A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775" y="0"/>
            <a:ext cx="253682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44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0818FC-9EFB-FF86-F67F-2B4585E78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2" y="704850"/>
            <a:ext cx="757237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10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593593-CD99-047B-AE35-659419552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478"/>
          <a:stretch/>
        </p:blipFill>
        <p:spPr>
          <a:xfrm>
            <a:off x="0" y="723177"/>
            <a:ext cx="9144000" cy="946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D25331-DB2C-9B79-CAE5-6A717C6A3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50" y="1721541"/>
            <a:ext cx="7036755" cy="326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99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593593-CD99-047B-AE35-659419552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478"/>
          <a:stretch/>
        </p:blipFill>
        <p:spPr>
          <a:xfrm>
            <a:off x="0" y="723177"/>
            <a:ext cx="9144000" cy="946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3EDF3D-8A99-42DD-7862-19F3F9C91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2241"/>
            <a:ext cx="9144000" cy="169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9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593593-CD99-047B-AE35-659419552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478"/>
          <a:stretch/>
        </p:blipFill>
        <p:spPr>
          <a:xfrm>
            <a:off x="0" y="723177"/>
            <a:ext cx="9144000" cy="946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EBE685-5679-A945-B083-4A202C76F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8225"/>
            <a:ext cx="9144000" cy="177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03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3997ED-0119-E775-7DAC-1AA7E3220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0980"/>
            <a:ext cx="9144000" cy="180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12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3997ED-0119-E775-7DAC-1AA7E3220F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70980"/>
            <a:ext cx="9144000" cy="1807739"/>
          </a:xfrm>
          <a:prstGeom prst="rect">
            <a:avLst/>
          </a:prstGeom>
        </p:spPr>
      </p:pic>
      <p:pic>
        <p:nvPicPr>
          <p:cNvPr id="2" name="Track 1.46 [EV_SB1_U04_p041_Ex3A]">
            <a:hlinkClick r:id="" action="ppaction://media"/>
            <a:extLst>
              <a:ext uri="{FF2B5EF4-FFF2-40B4-BE49-F238E27FC236}">
                <a16:creationId xmlns:a16="http://schemas.microsoft.com/office/drawing/2014/main" id="{4C234D90-40CC-86BA-21B2-854EF9A4AE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4629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6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702D5E-8B66-9DB5-B4C3-3C7FAAE3C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6334"/>
            <a:ext cx="9144000" cy="225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20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359CA1-D092-35F6-7F7C-C95A72FA3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5620"/>
            <a:ext cx="9144000" cy="24820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8B31C3-AD18-E868-6CE3-E73A3049F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97028"/>
            <a:ext cx="6284913" cy="194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82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EC9626-5B23-1566-4478-90BB69F00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2370"/>
            <a:ext cx="9144000" cy="125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36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EC9626-5B23-1566-4478-90BB69F000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12370"/>
            <a:ext cx="9144000" cy="1259380"/>
          </a:xfrm>
          <a:prstGeom prst="rect">
            <a:avLst/>
          </a:prstGeom>
        </p:spPr>
      </p:pic>
      <p:pic>
        <p:nvPicPr>
          <p:cNvPr id="2" name="Track 1.47 [EV_SB1_U04_p041_Ex3B]">
            <a:hlinkClick r:id="" action="ppaction://media"/>
            <a:extLst>
              <a:ext uri="{FF2B5EF4-FFF2-40B4-BE49-F238E27FC236}">
                <a16:creationId xmlns:a16="http://schemas.microsoft.com/office/drawing/2014/main" id="{18A51FA8-D069-52E7-93E8-8A757C971B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2607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2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9F72BB-A7B6-498C-7189-AB795B2DE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4804"/>
            <a:ext cx="9144000" cy="373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49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C3B6C1-DE13-8D8B-124C-EAFDCAED3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7507"/>
            <a:ext cx="9144000" cy="38484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56F48D-9986-7FB0-4EFA-BBA49455E085}"/>
              </a:ext>
            </a:extLst>
          </p:cNvPr>
          <p:cNvSpPr/>
          <p:nvPr/>
        </p:nvSpPr>
        <p:spPr>
          <a:xfrm>
            <a:off x="83128" y="4222750"/>
            <a:ext cx="4374572" cy="2732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13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C38AAE-EF34-AA2A-2CD0-53DE7753E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5824"/>
            <a:ext cx="9144000" cy="167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29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3CDEDB-034A-CE4C-04E3-CFDC94225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9237"/>
            <a:ext cx="9144000" cy="20250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6632A8E-53F9-4F00-7B26-27ACEE8EF3CD}"/>
              </a:ext>
            </a:extLst>
          </p:cNvPr>
          <p:cNvSpPr/>
          <p:nvPr/>
        </p:nvSpPr>
        <p:spPr>
          <a:xfrm>
            <a:off x="5473700" y="1559237"/>
            <a:ext cx="3670300" cy="2759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29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55DF7C-1A53-87D8-69E3-BE7147BBC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3177"/>
            <a:ext cx="9144000" cy="400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87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43E23E-6C98-AD6B-40D9-C8668692F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4023"/>
            <a:ext cx="9144000" cy="3744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55DF7C-1A53-87D8-69E3-BE7147BBC1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997"/>
          <a:stretch/>
        </p:blipFill>
        <p:spPr>
          <a:xfrm>
            <a:off x="0" y="1499322"/>
            <a:ext cx="9144000" cy="332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23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7C88C7-D7C2-E179-FDE4-81234982C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6455"/>
            <a:ext cx="9144000" cy="267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39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FCACD1-79F3-FD5E-3E3A-4B89C959E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8247"/>
            <a:ext cx="9144000" cy="242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72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B1D43A-B4B2-DE69-F92A-77648B3C7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0273"/>
            <a:ext cx="9144000" cy="94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56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932A26-1972-2813-F6E0-484B825F2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0" y="723177"/>
            <a:ext cx="7349577" cy="403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47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4EAC69-2524-6F87-3862-2FD3F76E8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5113"/>
            <a:ext cx="9144000" cy="13932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D1D258-0AED-A3E0-CB9B-F23E1721075F}"/>
              </a:ext>
            </a:extLst>
          </p:cNvPr>
          <p:cNvSpPr/>
          <p:nvPr/>
        </p:nvSpPr>
        <p:spPr>
          <a:xfrm>
            <a:off x="5937250" y="1875113"/>
            <a:ext cx="3206750" cy="2775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83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FF5F67-058F-3859-6728-B892ACAD4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29925"/>
            <a:ext cx="9144000" cy="48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62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95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B1D43A-B4B2-DE69-F92A-77648B3C78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80273"/>
            <a:ext cx="9144000" cy="947854"/>
          </a:xfrm>
          <a:prstGeom prst="rect">
            <a:avLst/>
          </a:prstGeom>
        </p:spPr>
      </p:pic>
      <p:pic>
        <p:nvPicPr>
          <p:cNvPr id="2" name="Track 1.45 [EV_SB1_U04_p040_Exercise 1B-C]">
            <a:hlinkClick r:id="" action="ppaction://media"/>
            <a:extLst>
              <a:ext uri="{FF2B5EF4-FFF2-40B4-BE49-F238E27FC236}">
                <a16:creationId xmlns:a16="http://schemas.microsoft.com/office/drawing/2014/main" id="{09AC755B-5273-60A2-26DF-7C419E1F45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29852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6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B1D43A-B4B2-DE69-F92A-77648B3C7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0273"/>
            <a:ext cx="9144000" cy="9478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B33413-FB12-9CCB-A673-D5BE22475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28127"/>
            <a:ext cx="9144000" cy="241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66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7C7FF3-7A32-AB47-744E-5408B8BCF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9381"/>
            <a:ext cx="9144000" cy="189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6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7C7FF3-7A32-AB47-744E-5408B8BCF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59381"/>
            <a:ext cx="9144000" cy="1891238"/>
          </a:xfrm>
          <a:prstGeom prst="rect">
            <a:avLst/>
          </a:prstGeom>
        </p:spPr>
      </p:pic>
      <p:pic>
        <p:nvPicPr>
          <p:cNvPr id="2" name="Track 1.45 [EV_SB1_U04_p040_Exercise 1B-C]">
            <a:hlinkClick r:id="" action="ppaction://media"/>
            <a:extLst>
              <a:ext uri="{FF2B5EF4-FFF2-40B4-BE49-F238E27FC236}">
                <a16:creationId xmlns:a16="http://schemas.microsoft.com/office/drawing/2014/main" id="{FA20CAC8-A0FC-8605-DA42-E434D98E90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29852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E13F03-F9F9-FED9-6FA8-65DAD23D6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3066"/>
            <a:ext cx="9144000" cy="189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31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AD3295-09B3-AAFD-DA74-CAF0AB25F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62016"/>
            <a:ext cx="9144000" cy="61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13088"/>
      </p:ext>
    </p:extLst>
  </p:cSld>
  <p:clrMapOvr>
    <a:masterClrMapping/>
  </p:clrMapOvr>
</p:sld>
</file>

<file path=ppt/theme/theme1.xml><?xml version="1.0" encoding="utf-8"?>
<a:theme xmlns:a="http://schemas.openxmlformats.org/drawingml/2006/main" name="My Creative CV by slidesgo">
  <a:themeElements>
    <a:clrScheme name="Simple Light">
      <a:dk1>
        <a:srgbClr val="E9E6E1"/>
      </a:dk1>
      <a:lt1>
        <a:srgbClr val="434343"/>
      </a:lt1>
      <a:dk2>
        <a:srgbClr val="9448BC"/>
      </a:dk2>
      <a:lt2>
        <a:srgbClr val="FFB997"/>
      </a:lt2>
      <a:accent1>
        <a:srgbClr val="DB4368"/>
      </a:accent1>
      <a:accent2>
        <a:srgbClr val="F53264"/>
      </a:accent2>
      <a:accent3>
        <a:srgbClr val="361A30"/>
      </a:accent3>
      <a:accent4>
        <a:srgbClr val="FE9A39"/>
      </a:accent4>
      <a:accent5>
        <a:srgbClr val="7C2F4B"/>
      </a:accent5>
      <a:accent6>
        <a:srgbClr val="FF516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</Words>
  <Application>Microsoft Office PowerPoint</Application>
  <PresentationFormat>On-screen Show (16:9)</PresentationFormat>
  <Paragraphs>1</Paragraphs>
  <Slides>33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Barlow Condensed SemiBold</vt:lpstr>
      <vt:lpstr>Arvo</vt:lpstr>
      <vt:lpstr>Arial</vt:lpstr>
      <vt:lpstr>Barlow Condensed Medium</vt:lpstr>
      <vt:lpstr>My Creative CV by slidesgo</vt:lpstr>
      <vt:lpstr>Evolve 1A  4.4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1A  Session 1</dc:title>
  <cp:lastModifiedBy>Admin</cp:lastModifiedBy>
  <cp:revision>28</cp:revision>
  <dcterms:modified xsi:type="dcterms:W3CDTF">2023-07-23T06:15:19Z</dcterms:modified>
</cp:coreProperties>
</file>