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95" r:id="rId3"/>
    <p:sldId id="294" r:id="rId4"/>
    <p:sldId id="298" r:id="rId5"/>
    <p:sldId id="313" r:id="rId6"/>
    <p:sldId id="299" r:id="rId7"/>
    <p:sldId id="296" r:id="rId8"/>
    <p:sldId id="297" r:id="rId9"/>
    <p:sldId id="300" r:id="rId10"/>
    <p:sldId id="303" r:id="rId11"/>
    <p:sldId id="314" r:id="rId12"/>
    <p:sldId id="301" r:id="rId13"/>
    <p:sldId id="315" r:id="rId14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6"/>
      <p:bold r:id="rId17"/>
      <p:italic r:id="rId18"/>
      <p:boldItalic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Barlow Condensed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4.5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6DE26-7968-5AB0-9BED-237D4616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685"/>
            <a:ext cx="9144000" cy="16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63" y="135350"/>
            <a:ext cx="550545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714375"/>
            <a:ext cx="91535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931EC-0678-0EFF-062B-3264592A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1158"/>
            <a:ext cx="9144000" cy="16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05E64-6E86-8E64-4EA3-C750DF45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77"/>
            <a:ext cx="9144000" cy="870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7F0FD-AD75-BF13-B8B0-30DAEBAA9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3" y="1641571"/>
            <a:ext cx="2400223" cy="34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DAD7C-F1BF-0F10-7A08-074E08A2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5628"/>
            <a:ext cx="9144000" cy="17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F19CA-D1AB-CBA6-16D2-C99D274C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933"/>
            <a:ext cx="9144000" cy="39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F19CA-D1AB-CBA6-16D2-C99D274CC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41" y="326183"/>
            <a:ext cx="8156923" cy="3496517"/>
          </a:xfrm>
          <a:prstGeom prst="rect">
            <a:avLst/>
          </a:prstGeom>
        </p:spPr>
      </p:pic>
      <p:pic>
        <p:nvPicPr>
          <p:cNvPr id="2" name="Track 1.48 [EV_SB1_U04_p042_ExB]">
            <a:hlinkClick r:id="" action="ppaction://media"/>
            <a:extLst>
              <a:ext uri="{FF2B5EF4-FFF2-40B4-BE49-F238E27FC236}">
                <a16:creationId xmlns:a16="http://schemas.microsoft.com/office/drawing/2014/main" id="{3AF7BF1F-E6C3-C04D-E547-60DE0F192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47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94500-A273-C210-D5F9-7D4C28A60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9671"/>
            <a:ext cx="9144000" cy="13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1C61C-AB3D-4ABD-0F88-0C07BE98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0052"/>
            <a:ext cx="9144000" cy="11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43F49-141E-7E15-B130-19699B870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37"/>
          <a:stretch/>
        </p:blipFill>
        <p:spPr>
          <a:xfrm>
            <a:off x="0" y="1936750"/>
            <a:ext cx="9144000" cy="12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606B5-6B58-041A-7F3B-49CDD16B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579"/>
            <a:ext cx="9144000" cy="16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</Words>
  <Application>Microsoft Office PowerPoint</Application>
  <PresentationFormat>On-screen Show (16:9)</PresentationFormat>
  <Paragraphs>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Barlow Condensed SemiBold</vt:lpstr>
      <vt:lpstr>Arvo</vt:lpstr>
      <vt:lpstr>Arial</vt:lpstr>
      <vt:lpstr>Barlow Condensed Medium</vt:lpstr>
      <vt:lpstr>My Creative CV by slidesgo</vt:lpstr>
      <vt:lpstr>Evolve 1A  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27</cp:revision>
  <dcterms:modified xsi:type="dcterms:W3CDTF">2023-07-23T06:15:45Z</dcterms:modified>
</cp:coreProperties>
</file>