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89" r:id="rId3"/>
    <p:sldId id="316" r:id="rId4"/>
    <p:sldId id="291" r:id="rId5"/>
    <p:sldId id="294" r:id="rId6"/>
    <p:sldId id="295" r:id="rId7"/>
    <p:sldId id="296" r:id="rId8"/>
    <p:sldId id="297" r:id="rId9"/>
    <p:sldId id="298" r:id="rId10"/>
    <p:sldId id="299" r:id="rId11"/>
    <p:sldId id="293" r:id="rId12"/>
    <p:sldId id="300" r:id="rId13"/>
    <p:sldId id="301" r:id="rId14"/>
    <p:sldId id="312" r:id="rId15"/>
    <p:sldId id="313" r:id="rId16"/>
    <p:sldId id="314" r:id="rId17"/>
    <p:sldId id="315" r:id="rId18"/>
    <p:sldId id="317" r:id="rId19"/>
  </p:sldIdLst>
  <p:sldSz cx="9144000" cy="5143500" type="screen16x9"/>
  <p:notesSz cx="6858000" cy="9144000"/>
  <p:embeddedFontLst>
    <p:embeddedFont>
      <p:font typeface="Barlow Condensed SemiBold" panose="020B0604020202020204" charset="0"/>
      <p:regular r:id="rId21"/>
      <p:bold r:id="rId22"/>
      <p:italic r:id="rId23"/>
      <p:boldItalic r:id="rId24"/>
    </p:embeddedFon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Barlow Condensed Medium" panose="020B0604020202020204" charset="0"/>
      <p:regular r:id="rId33"/>
      <p:bold r:id="rId34"/>
      <p:italic r:id="rId35"/>
      <p:boldItalic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4C892-8E5F-418F-AAC1-43C20A1DFD90}">
  <a:tblStyle styleId="{3584C892-8E5F-418F-AAC1-43C20A1DF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Barlow Condensed Medium"/>
              <a:buNone/>
              <a:defRPr sz="6000"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607116" y="2397713"/>
            <a:ext cx="2550204" cy="2757917"/>
            <a:chOff x="1384075" y="241450"/>
            <a:chExt cx="4822625" cy="5215425"/>
          </a:xfrm>
        </p:grpSpPr>
        <p:sp>
          <p:nvSpPr>
            <p:cNvPr id="12" name="Google Shape;12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26847" y="-280618"/>
            <a:ext cx="2865062" cy="3613974"/>
            <a:chOff x="-26858" y="-227337"/>
            <a:chExt cx="2186403" cy="2757917"/>
          </a:xfrm>
        </p:grpSpPr>
        <p:sp>
          <p:nvSpPr>
            <p:cNvPr id="57" name="Google Shape;57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4"/>
          <p:cNvGrpSpPr/>
          <p:nvPr/>
        </p:nvGrpSpPr>
        <p:grpSpPr>
          <a:xfrm>
            <a:off x="6396261" y="-26651"/>
            <a:ext cx="2761414" cy="1094590"/>
            <a:chOff x="5543377" y="-26648"/>
            <a:chExt cx="3613943" cy="1432521"/>
          </a:xfrm>
        </p:grpSpPr>
        <p:sp>
          <p:nvSpPr>
            <p:cNvPr id="187" name="Google Shape;187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-413096" y="3658798"/>
            <a:ext cx="2192144" cy="1495178"/>
            <a:chOff x="-293170" y="3658798"/>
            <a:chExt cx="2192144" cy="1495178"/>
          </a:xfrm>
        </p:grpSpPr>
        <p:sp>
          <p:nvSpPr>
            <p:cNvPr id="209" name="Google Shape;209;p4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4"/>
          <p:cNvSpPr txBox="1">
            <a:spLocks noGrp="1"/>
          </p:cNvSpPr>
          <p:nvPr>
            <p:ph type="ctrTitle"/>
          </p:nvPr>
        </p:nvSpPr>
        <p:spPr>
          <a:xfrm>
            <a:off x="4155425" y="20543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4"/>
          <p:cNvSpPr txBox="1">
            <a:spLocks noGrp="1"/>
          </p:cNvSpPr>
          <p:nvPr>
            <p:ph type="ctrTitle" idx="3"/>
          </p:nvPr>
        </p:nvSpPr>
        <p:spPr>
          <a:xfrm>
            <a:off x="4155425" y="27195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0" name="Google Shape;230;p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4"/>
          <p:cNvSpPr txBox="1">
            <a:spLocks noGrp="1"/>
          </p:cNvSpPr>
          <p:nvPr>
            <p:ph type="ctrTitle" idx="5"/>
          </p:nvPr>
        </p:nvSpPr>
        <p:spPr>
          <a:xfrm>
            <a:off x="4155425" y="338483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2" name="Google Shape;232;p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4"/>
          <p:cNvSpPr txBox="1">
            <a:spLocks noGrp="1"/>
          </p:cNvSpPr>
          <p:nvPr>
            <p:ph type="ctrTitle" idx="7"/>
          </p:nvPr>
        </p:nvSpPr>
        <p:spPr>
          <a:xfrm>
            <a:off x="4155425" y="4050088"/>
            <a:ext cx="6807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35" name="Google Shape;235;p4"/>
          <p:cNvCxnSpPr/>
          <p:nvPr/>
        </p:nvCxnSpPr>
        <p:spPr>
          <a:xfrm>
            <a:off x="3986825" y="-16500"/>
            <a:ext cx="0" cy="4488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"/>
          <p:cNvSpPr txBox="1">
            <a:spLocks noGrp="1"/>
          </p:cNvSpPr>
          <p:nvPr>
            <p:ph type="ctrTitle" idx="9"/>
          </p:nvPr>
        </p:nvSpPr>
        <p:spPr>
          <a:xfrm>
            <a:off x="4155425" y="1272250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 rot="10800000" flipH="1">
            <a:off x="6396261" y="4059387"/>
            <a:ext cx="2761414" cy="1094590"/>
            <a:chOff x="5543377" y="-26648"/>
            <a:chExt cx="3613943" cy="1432521"/>
          </a:xfrm>
        </p:grpSpPr>
        <p:sp>
          <p:nvSpPr>
            <p:cNvPr id="239" name="Google Shape;239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5400000">
              <a:off x="6437042" y="-62766"/>
              <a:ext cx="479036" cy="551271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5400000">
              <a:off x="6849922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5400000">
              <a:off x="8229270" y="-201155"/>
              <a:ext cx="479036" cy="828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5400000">
              <a:off x="8643318" y="-63918"/>
              <a:ext cx="476733" cy="551271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5400000">
              <a:off x="7539604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 rot="-5400000">
              <a:off x="7265113" y="413968"/>
              <a:ext cx="476733" cy="553592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 rot="-5400000">
              <a:off x="7540756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6852226" y="277891"/>
              <a:ext cx="476733" cy="825746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5553199" y="611305"/>
              <a:ext cx="139273" cy="158917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5886623" y="414843"/>
              <a:ext cx="476733" cy="551843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404961" y="653513"/>
              <a:ext cx="953448" cy="551271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8230422" y="276739"/>
              <a:ext cx="476733" cy="828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7817551" y="415137"/>
              <a:ext cx="476733" cy="55125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7816399" y="-62757"/>
              <a:ext cx="479036" cy="551254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7263962" y="-63926"/>
              <a:ext cx="479036" cy="553592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7163985" y="515124"/>
              <a:ext cx="953448" cy="828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5"/>
          <p:cNvGrpSpPr/>
          <p:nvPr/>
        </p:nvGrpSpPr>
        <p:grpSpPr>
          <a:xfrm rot="10800000" flipH="1">
            <a:off x="-413096" y="-26651"/>
            <a:ext cx="2192144" cy="1495178"/>
            <a:chOff x="-293170" y="3658798"/>
            <a:chExt cx="2192144" cy="1495178"/>
          </a:xfrm>
        </p:grpSpPr>
        <p:sp>
          <p:nvSpPr>
            <p:cNvPr id="261" name="Google Shape;261;p5"/>
            <p:cNvSpPr/>
            <p:nvPr/>
          </p:nvSpPr>
          <p:spPr>
            <a:xfrm rot="5400000">
              <a:off x="566876" y="4718563"/>
              <a:ext cx="402082" cy="465014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5400000">
              <a:off x="1460748" y="4750112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5400000">
              <a:off x="1135098" y="4642762"/>
              <a:ext cx="376514" cy="64591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5400000">
              <a:off x="813065" y="4375410"/>
              <a:ext cx="374712" cy="433031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5400000">
              <a:off x="597469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813966" y="4749204"/>
              <a:ext cx="372910" cy="433031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5400000">
              <a:off x="1460754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5400000">
              <a:off x="1128547" y="3961854"/>
              <a:ext cx="174931" cy="20159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5400000">
              <a:off x="1770825" y="4018351"/>
              <a:ext cx="118427" cy="137871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5400000">
              <a:off x="1135999" y="4268968"/>
              <a:ext cx="374712" cy="64591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5400000">
              <a:off x="1459847" y="4376318"/>
              <a:ext cx="374712" cy="431215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5400000">
              <a:off x="167191" y="4002531"/>
              <a:ext cx="372896" cy="431215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-264008" y="3629645"/>
              <a:ext cx="372910" cy="431215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5400000">
              <a:off x="-49317" y="4160717"/>
              <a:ext cx="374712" cy="862417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380972" y="4376325"/>
              <a:ext cx="374712" cy="43120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5400000">
              <a:off x="139325" y="4533617"/>
              <a:ext cx="374712" cy="862403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5400000">
              <a:off x="519274" y="4454515"/>
              <a:ext cx="747608" cy="647717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5"/>
          <p:cNvSpPr txBox="1">
            <a:spLocks noGrp="1"/>
          </p:cNvSpPr>
          <p:nvPr>
            <p:ph type="ctrTitle"/>
          </p:nvPr>
        </p:nvSpPr>
        <p:spPr>
          <a:xfrm>
            <a:off x="4308049" y="2067485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subTitle" idx="1"/>
          </p:nvPr>
        </p:nvSpPr>
        <p:spPr>
          <a:xfrm>
            <a:off x="1868250" y="2708213"/>
            <a:ext cx="4020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1" name="Google Shape;281;p5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 Condensed SemiBold"/>
              <a:buNone/>
              <a:defRPr sz="2800">
                <a:solidFill>
                  <a:schemeClr val="lt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vo"/>
              <a:buChar char="●"/>
              <a:defRPr sz="18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●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vo"/>
              <a:buChar char="○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vo"/>
              <a:buChar char="■"/>
              <a:defRPr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990" y="259149"/>
            <a:ext cx="1536325" cy="1487553"/>
          </a:xfrm>
          <a:prstGeom prst="rect">
            <a:avLst/>
          </a:prstGeom>
        </p:spPr>
      </p:pic>
      <p:sp>
        <p:nvSpPr>
          <p:cNvPr id="5" name="Google Shape;346;p13"/>
          <p:cNvSpPr txBox="1">
            <a:spLocks noGrp="1"/>
          </p:cNvSpPr>
          <p:nvPr>
            <p:ph type="ctrTitle"/>
          </p:nvPr>
        </p:nvSpPr>
        <p:spPr>
          <a:xfrm>
            <a:off x="2362575" y="1545450"/>
            <a:ext cx="4419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Evolve 1</a:t>
            </a:r>
            <a:r>
              <a:rPr lang="en-US" dirty="0"/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5.4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11" y="1970210"/>
            <a:ext cx="8071391" cy="1200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32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4" y="1892674"/>
            <a:ext cx="7690877" cy="1242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63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5" y="1989311"/>
            <a:ext cx="8047651" cy="10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27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057400"/>
            <a:ext cx="4333875" cy="102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40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62" y="1766797"/>
            <a:ext cx="7751602" cy="1845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8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6" y="1981201"/>
            <a:ext cx="7902728" cy="816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31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74" y="2428538"/>
            <a:ext cx="8483774" cy="422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50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7" y="2241177"/>
            <a:ext cx="7799297" cy="834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6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8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3" y="243142"/>
            <a:ext cx="7925921" cy="1004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76" y="1247307"/>
            <a:ext cx="4455461" cy="3684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334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00844"/>
            <a:ext cx="692936" cy="670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43087"/>
            <a:ext cx="77438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5" y="179293"/>
            <a:ext cx="7523162" cy="1792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13" y="1971791"/>
            <a:ext cx="3584592" cy="296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39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64" y="1882588"/>
            <a:ext cx="5919273" cy="1438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1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90" y="2138024"/>
            <a:ext cx="7197498" cy="690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29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5" r="32235" b="12784"/>
          <a:stretch/>
        </p:blipFill>
        <p:spPr>
          <a:xfrm>
            <a:off x="2196353" y="2066868"/>
            <a:ext cx="3989294" cy="748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3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91" y="334002"/>
            <a:ext cx="7042453" cy="447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24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64" y="4472562"/>
            <a:ext cx="692936" cy="670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928812"/>
            <a:ext cx="7762875" cy="1285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102848"/>
      </p:ext>
    </p:extLst>
  </p:cSld>
  <p:clrMapOvr>
    <a:masterClrMapping/>
  </p:clrMapOvr>
</p:sld>
</file>

<file path=ppt/theme/theme1.xml><?xml version="1.0" encoding="utf-8"?>
<a:theme xmlns:a="http://schemas.openxmlformats.org/drawingml/2006/main" name="My Creative CV by slidesgo">
  <a:themeElements>
    <a:clrScheme name="Simple Light">
      <a:dk1>
        <a:srgbClr val="E9E6E1"/>
      </a:dk1>
      <a:lt1>
        <a:srgbClr val="434343"/>
      </a:lt1>
      <a:dk2>
        <a:srgbClr val="9448BC"/>
      </a:dk2>
      <a:lt2>
        <a:srgbClr val="FFB997"/>
      </a:lt2>
      <a:accent1>
        <a:srgbClr val="DB4368"/>
      </a:accent1>
      <a:accent2>
        <a:srgbClr val="F53264"/>
      </a:accent2>
      <a:accent3>
        <a:srgbClr val="361A30"/>
      </a:accent3>
      <a:accent4>
        <a:srgbClr val="FE9A39"/>
      </a:accent4>
      <a:accent5>
        <a:srgbClr val="7C2F4B"/>
      </a:accent5>
      <a:accent6>
        <a:srgbClr val="FF516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Office PowerPoint</Application>
  <PresentationFormat>On-screen Show (16:9)</PresentationFormat>
  <Paragraphs>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Barlow Condensed SemiBold</vt:lpstr>
      <vt:lpstr>Arvo</vt:lpstr>
      <vt:lpstr>Arial</vt:lpstr>
      <vt:lpstr>Fira Sans Extra Condensed Medium</vt:lpstr>
      <vt:lpstr>Barlow Condensed Medium</vt:lpstr>
      <vt:lpstr>Barlow Condensed</vt:lpstr>
      <vt:lpstr>My Creative CV by slidesgo</vt:lpstr>
      <vt:lpstr>Evolve 1B  5.4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CREATIVE RESUME</dc:title>
  <cp:lastModifiedBy>Admin</cp:lastModifiedBy>
  <cp:revision>7</cp:revision>
  <dcterms:modified xsi:type="dcterms:W3CDTF">2023-07-23T06:19:29Z</dcterms:modified>
</cp:coreProperties>
</file>