
<file path=[Content_Types].xml><?xml version="1.0" encoding="utf-8"?>
<Types xmlns="http://schemas.openxmlformats.org/package/2006/content-types">
  <Default Extension="png" ContentType="image/png"/>
  <Default Extension="mp3" ContentType="audio/mpeg"/>
  <Default Extension="rels" ContentType="application/vnd.openxmlformats-package.relationships+xml"/>
  <Default Extension="xml" ContentType="application/xml"/>
  <Default Extension="fntdata" ContentType="application/x-fontdata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7" r:id="rId1"/>
  </p:sldMasterIdLst>
  <p:notesMasterIdLst>
    <p:notesMasterId r:id="rId31"/>
  </p:notesMasterIdLst>
  <p:sldIdLst>
    <p:sldId id="256" r:id="rId2"/>
    <p:sldId id="289" r:id="rId3"/>
    <p:sldId id="291" r:id="rId4"/>
    <p:sldId id="294" r:id="rId5"/>
    <p:sldId id="295" r:id="rId6"/>
    <p:sldId id="296" r:id="rId7"/>
    <p:sldId id="297" r:id="rId8"/>
    <p:sldId id="302" r:id="rId9"/>
    <p:sldId id="298" r:id="rId10"/>
    <p:sldId id="299" r:id="rId11"/>
    <p:sldId id="303" r:id="rId12"/>
    <p:sldId id="300" r:id="rId13"/>
    <p:sldId id="319" r:id="rId14"/>
    <p:sldId id="312" r:id="rId15"/>
    <p:sldId id="313" r:id="rId16"/>
    <p:sldId id="314" r:id="rId17"/>
    <p:sldId id="315" r:id="rId18"/>
    <p:sldId id="293" r:id="rId19"/>
    <p:sldId id="304" r:id="rId20"/>
    <p:sldId id="305" r:id="rId21"/>
    <p:sldId id="306" r:id="rId22"/>
    <p:sldId id="307" r:id="rId23"/>
    <p:sldId id="309" r:id="rId24"/>
    <p:sldId id="310" r:id="rId25"/>
    <p:sldId id="311" r:id="rId26"/>
    <p:sldId id="308" r:id="rId27"/>
    <p:sldId id="317" r:id="rId28"/>
    <p:sldId id="316" r:id="rId29"/>
    <p:sldId id="320" r:id="rId30"/>
  </p:sldIdLst>
  <p:sldSz cx="9144000" cy="5143500" type="screen16x9"/>
  <p:notesSz cx="6858000" cy="9144000"/>
  <p:embeddedFontLst>
    <p:embeddedFont>
      <p:font typeface="Barlow Condensed SemiBold" panose="020B0604020202020204" charset="0"/>
      <p:regular r:id="rId32"/>
      <p:bold r:id="rId33"/>
      <p:italic r:id="rId34"/>
      <p:boldItalic r:id="rId35"/>
    </p:embeddedFont>
    <p:embeddedFont>
      <p:font typeface="Arvo" panose="020B0604020202020204" charset="0"/>
      <p:regular r:id="rId36"/>
      <p:bold r:id="rId37"/>
      <p:italic r:id="rId38"/>
      <p:boldItalic r:id="rId39"/>
    </p:embeddedFont>
    <p:embeddedFont>
      <p:font typeface="Fira Sans Extra Condensed Medium" panose="020B0604020202020204" charset="0"/>
      <p:regular r:id="rId40"/>
      <p:bold r:id="rId41"/>
      <p:italic r:id="rId42"/>
      <p:boldItalic r:id="rId43"/>
    </p:embeddedFont>
    <p:embeddedFont>
      <p:font typeface="Barlow Condensed Medium" panose="020B0604020202020204" charset="0"/>
      <p:regular r:id="rId44"/>
      <p:bold r:id="rId45"/>
      <p:italic r:id="rId46"/>
      <p:boldItalic r:id="rId47"/>
    </p:embeddedFont>
    <p:embeddedFont>
      <p:font typeface="Barlow Condensed" panose="020B0604020202020204" charset="0"/>
      <p:regular r:id="rId48"/>
      <p:bold r:id="rId49"/>
      <p:italic r:id="rId50"/>
      <p:boldItalic r:id="rId5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2880">
          <p15:clr>
            <a:srgbClr val="A4A3A4"/>
          </p15:clr>
        </p15:guide>
        <p15:guide id="2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584C892-8E5F-418F-AAC1-43C20A1DFD90}">
  <a:tblStyle styleId="{3584C892-8E5F-418F-AAC1-43C20A1DFD9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72" y="600"/>
      </p:cViewPr>
      <p:guideLst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font" Target="fonts/font16.fntdata"/><Relationship Id="rId50" Type="http://schemas.openxmlformats.org/officeDocument/2006/relationships/font" Target="fonts/font19.fntdata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font" Target="fonts/font14.fntdata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4" Type="http://schemas.openxmlformats.org/officeDocument/2006/relationships/font" Target="fonts/font13.fntdata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48" Type="http://schemas.openxmlformats.org/officeDocument/2006/relationships/font" Target="fonts/font17.fntdata"/><Relationship Id="rId8" Type="http://schemas.openxmlformats.org/officeDocument/2006/relationships/slide" Target="slides/slide7.xml"/><Relationship Id="rId51" Type="http://schemas.openxmlformats.org/officeDocument/2006/relationships/font" Target="fonts/font20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font" Target="fonts/font15.fntdata"/><Relationship Id="rId20" Type="http://schemas.openxmlformats.org/officeDocument/2006/relationships/slide" Target="slides/slide19.xml"/><Relationship Id="rId41" Type="http://schemas.openxmlformats.org/officeDocument/2006/relationships/font" Target="fonts/font10.fntdata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49" Type="http://schemas.openxmlformats.org/officeDocument/2006/relationships/font" Target="fonts/font1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55d2cabac8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55d2cabac8_1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595072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55d2cabac8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55d2cabac8_1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933248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55d2cabac8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55d2cabac8_1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696435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55d2cabac8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55d2cabac8_1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161726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55d2cabac8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55d2cabac8_1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184207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55d2cabac8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55d2cabac8_1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671994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55d2cabac8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55d2cabac8_1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54005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OPENING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362575" y="1545450"/>
            <a:ext cx="44190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Font typeface="Barlow Condensed Medium"/>
              <a:buNone/>
              <a:defRPr sz="6000"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6607116" y="2397713"/>
            <a:ext cx="2550204" cy="2757917"/>
            <a:chOff x="1384075" y="241450"/>
            <a:chExt cx="4822625" cy="5215425"/>
          </a:xfrm>
        </p:grpSpPr>
        <p:sp>
          <p:nvSpPr>
            <p:cNvPr id="12" name="Google Shape;12;p2"/>
            <p:cNvSpPr/>
            <p:nvPr/>
          </p:nvSpPr>
          <p:spPr>
            <a:xfrm>
              <a:off x="5518700" y="2670675"/>
              <a:ext cx="688000" cy="798950"/>
            </a:xfrm>
            <a:custGeom>
              <a:avLst/>
              <a:gdLst/>
              <a:ahLst/>
              <a:cxnLst/>
              <a:rect l="l" t="t" r="r" b="b"/>
              <a:pathLst>
                <a:path w="27520" h="31958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827375" y="307015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4827375" y="2670675"/>
              <a:ext cx="691350" cy="79895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4827375" y="1479000"/>
              <a:ext cx="691350" cy="795600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27653" y="1"/>
                  </a:moveTo>
                  <a:lnTo>
                    <a:pt x="0" y="15845"/>
                  </a:lnTo>
                  <a:lnTo>
                    <a:pt x="27653" y="31823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827375" y="1875125"/>
              <a:ext cx="691350" cy="1195050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0" y="0"/>
                  </a:moveTo>
                  <a:lnTo>
                    <a:pt x="0" y="31823"/>
                  </a:lnTo>
                  <a:lnTo>
                    <a:pt x="134" y="31956"/>
                  </a:lnTo>
                  <a:lnTo>
                    <a:pt x="27653" y="47801"/>
                  </a:lnTo>
                  <a:lnTo>
                    <a:pt x="27653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5518700" y="2274575"/>
              <a:ext cx="688000" cy="795600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0" y="0"/>
                  </a:moveTo>
                  <a:lnTo>
                    <a:pt x="0" y="31823"/>
                  </a:lnTo>
                  <a:lnTo>
                    <a:pt x="27520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4827375" y="3865700"/>
              <a:ext cx="691350" cy="1195050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4830700" y="4661275"/>
              <a:ext cx="688025" cy="795600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5518700" y="3865700"/>
              <a:ext cx="688000" cy="795600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0" y="1"/>
                  </a:moveTo>
                  <a:lnTo>
                    <a:pt x="0" y="31824"/>
                  </a:lnTo>
                  <a:lnTo>
                    <a:pt x="27520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518700" y="2670675"/>
              <a:ext cx="688000" cy="798950"/>
            </a:xfrm>
            <a:custGeom>
              <a:avLst/>
              <a:gdLst/>
              <a:ahLst/>
              <a:cxnLst/>
              <a:rect l="l" t="t" r="r" b="b"/>
              <a:pathLst>
                <a:path w="27520" h="31958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4827375" y="346960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827375" y="307015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4827375" y="2670675"/>
              <a:ext cx="691350" cy="79895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4139375" y="2670675"/>
              <a:ext cx="688025" cy="798950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4139375" y="3070150"/>
              <a:ext cx="688025" cy="795575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0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4827375" y="2670675"/>
              <a:ext cx="691350" cy="79895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451375" y="3070150"/>
              <a:ext cx="688025" cy="795575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1" y="0"/>
                  </a:moveTo>
                  <a:lnTo>
                    <a:pt x="1" y="15978"/>
                  </a:lnTo>
                  <a:lnTo>
                    <a:pt x="27521" y="31823"/>
                  </a:lnTo>
                  <a:lnTo>
                    <a:pt x="27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451375" y="2670675"/>
              <a:ext cx="688025" cy="798950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451375" y="1479000"/>
              <a:ext cx="688025" cy="795600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1" y="1"/>
                  </a:moveTo>
                  <a:lnTo>
                    <a:pt x="1" y="15845"/>
                  </a:lnTo>
                  <a:lnTo>
                    <a:pt x="27521" y="31823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448050" y="1878450"/>
              <a:ext cx="694675" cy="1191725"/>
            </a:xfrm>
            <a:custGeom>
              <a:avLst/>
              <a:gdLst/>
              <a:ahLst/>
              <a:cxnLst/>
              <a:rect l="l" t="t" r="r" b="b"/>
              <a:pathLst>
                <a:path w="27787" h="47669" extrusionOk="0">
                  <a:moveTo>
                    <a:pt x="1" y="1"/>
                  </a:moveTo>
                  <a:lnTo>
                    <a:pt x="134" y="31823"/>
                  </a:lnTo>
                  <a:lnTo>
                    <a:pt x="27787" y="47668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139375" y="1878450"/>
              <a:ext cx="688025" cy="1191725"/>
            </a:xfrm>
            <a:custGeom>
              <a:avLst/>
              <a:gdLst/>
              <a:ahLst/>
              <a:cxnLst/>
              <a:rect l="l" t="t" r="r" b="b"/>
              <a:pathLst>
                <a:path w="27521" h="47669" extrusionOk="0">
                  <a:moveTo>
                    <a:pt x="27520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0" y="31823"/>
                  </a:lnTo>
                  <a:lnTo>
                    <a:pt x="27520" y="31690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4382875" y="241450"/>
              <a:ext cx="201000" cy="229350"/>
            </a:xfrm>
            <a:custGeom>
              <a:avLst/>
              <a:gdLst/>
              <a:ahLst/>
              <a:cxnLst/>
              <a:rect l="l" t="t" r="r" b="b"/>
              <a:pathLst>
                <a:path w="8040" h="9174" extrusionOk="0">
                  <a:moveTo>
                    <a:pt x="8040" y="0"/>
                  </a:moveTo>
                  <a:lnTo>
                    <a:pt x="1" y="4604"/>
                  </a:lnTo>
                  <a:lnTo>
                    <a:pt x="8040" y="9174"/>
                  </a:lnTo>
                  <a:lnTo>
                    <a:pt x="80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4139375" y="682600"/>
              <a:ext cx="688025" cy="796425"/>
            </a:xfrm>
            <a:custGeom>
              <a:avLst/>
              <a:gdLst/>
              <a:ahLst/>
              <a:cxnLst/>
              <a:rect l="l" t="t" r="r" b="b"/>
              <a:pathLst>
                <a:path w="27521" h="31857" extrusionOk="0">
                  <a:moveTo>
                    <a:pt x="1" y="0"/>
                  </a:moveTo>
                  <a:lnTo>
                    <a:pt x="1" y="31857"/>
                  </a:lnTo>
                  <a:lnTo>
                    <a:pt x="27520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3451375" y="4661275"/>
              <a:ext cx="1376025" cy="795600"/>
            </a:xfrm>
            <a:custGeom>
              <a:avLst/>
              <a:gdLst/>
              <a:ahLst/>
              <a:cxnLst/>
              <a:rect l="l" t="t" r="r" b="b"/>
              <a:pathLst>
                <a:path w="55041" h="31824" extrusionOk="0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139375" y="3865700"/>
              <a:ext cx="688025" cy="1195050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4139375" y="3469600"/>
              <a:ext cx="688025" cy="795575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0" y="0"/>
                  </a:moveTo>
                  <a:lnTo>
                    <a:pt x="1" y="15845"/>
                  </a:lnTo>
                  <a:lnTo>
                    <a:pt x="27520" y="31823"/>
                  </a:lnTo>
                  <a:lnTo>
                    <a:pt x="275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827375" y="346960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827375" y="2670675"/>
              <a:ext cx="691350" cy="79895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3451375" y="3469600"/>
              <a:ext cx="688025" cy="795575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1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3451375" y="2670675"/>
              <a:ext cx="1376025" cy="1195050"/>
            </a:xfrm>
            <a:custGeom>
              <a:avLst/>
              <a:gdLst/>
              <a:ahLst/>
              <a:cxnLst/>
              <a:rect l="l" t="t" r="r" b="b"/>
              <a:pathLst>
                <a:path w="55041" h="47802" extrusionOk="0">
                  <a:moveTo>
                    <a:pt x="55040" y="1"/>
                  </a:moveTo>
                  <a:lnTo>
                    <a:pt x="27521" y="15979"/>
                  </a:lnTo>
                  <a:lnTo>
                    <a:pt x="1" y="31957"/>
                  </a:lnTo>
                  <a:lnTo>
                    <a:pt x="27521" y="47802"/>
                  </a:lnTo>
                  <a:lnTo>
                    <a:pt x="55040" y="31957"/>
                  </a:lnTo>
                  <a:lnTo>
                    <a:pt x="550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2760050" y="2670675"/>
              <a:ext cx="691350" cy="79895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27654" y="1"/>
                  </a:moveTo>
                  <a:lnTo>
                    <a:pt x="1" y="15979"/>
                  </a:lnTo>
                  <a:lnTo>
                    <a:pt x="27654" y="31957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2760050" y="307015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654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3651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3451375" y="2670675"/>
              <a:ext cx="688025" cy="798950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2072075" y="1479000"/>
              <a:ext cx="688000" cy="795600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845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1967825" y="2486400"/>
              <a:ext cx="322750" cy="371950"/>
            </a:xfrm>
            <a:custGeom>
              <a:avLst/>
              <a:gdLst/>
              <a:ahLst/>
              <a:cxnLst/>
              <a:rect l="l" t="t" r="r" b="b"/>
              <a:pathLst>
                <a:path w="12910" h="14878" extrusionOk="0">
                  <a:moveTo>
                    <a:pt x="1" y="0"/>
                  </a:moveTo>
                  <a:lnTo>
                    <a:pt x="1" y="14877"/>
                  </a:lnTo>
                  <a:lnTo>
                    <a:pt x="12910" y="750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2065400" y="1412275"/>
              <a:ext cx="218500" cy="254375"/>
            </a:xfrm>
            <a:custGeom>
              <a:avLst/>
              <a:gdLst/>
              <a:ahLst/>
              <a:cxnLst/>
              <a:rect l="l" t="t" r="r" b="b"/>
              <a:pathLst>
                <a:path w="8740" h="10175" extrusionOk="0">
                  <a:moveTo>
                    <a:pt x="0" y="1"/>
                  </a:moveTo>
                  <a:lnTo>
                    <a:pt x="0" y="10175"/>
                  </a:lnTo>
                  <a:lnTo>
                    <a:pt x="8740" y="500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2760050" y="1878450"/>
              <a:ext cx="691350" cy="1191725"/>
            </a:xfrm>
            <a:custGeom>
              <a:avLst/>
              <a:gdLst/>
              <a:ahLst/>
              <a:cxnLst/>
              <a:rect l="l" t="t" r="r" b="b"/>
              <a:pathLst>
                <a:path w="27654" h="47669" extrusionOk="0">
                  <a:moveTo>
                    <a:pt x="27654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1" y="31823"/>
                  </a:lnTo>
                  <a:lnTo>
                    <a:pt x="27654" y="31690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760050" y="1479000"/>
              <a:ext cx="691350" cy="795600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654" y="15979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2072075" y="3865700"/>
              <a:ext cx="688000" cy="795600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824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1384075" y="4661275"/>
              <a:ext cx="688025" cy="795600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2760050" y="3865700"/>
              <a:ext cx="691350" cy="1591175"/>
            </a:xfrm>
            <a:custGeom>
              <a:avLst/>
              <a:gdLst/>
              <a:ahLst/>
              <a:cxnLst/>
              <a:rect l="l" t="t" r="r" b="b"/>
              <a:pathLst>
                <a:path w="27654" h="63647" extrusionOk="0">
                  <a:moveTo>
                    <a:pt x="1" y="1"/>
                  </a:moveTo>
                  <a:lnTo>
                    <a:pt x="1" y="31824"/>
                  </a:lnTo>
                  <a:lnTo>
                    <a:pt x="1" y="63646"/>
                  </a:lnTo>
                  <a:lnTo>
                    <a:pt x="27521" y="47802"/>
                  </a:lnTo>
                  <a:lnTo>
                    <a:pt x="27654" y="47802"/>
                  </a:lnTo>
                  <a:lnTo>
                    <a:pt x="27654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2760050" y="346960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4" y="0"/>
                  </a:moveTo>
                  <a:lnTo>
                    <a:pt x="1" y="15845"/>
                  </a:lnTo>
                  <a:lnTo>
                    <a:pt x="27654" y="31823"/>
                  </a:lnTo>
                  <a:lnTo>
                    <a:pt x="276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3448050" y="3469600"/>
              <a:ext cx="691350" cy="1591150"/>
            </a:xfrm>
            <a:custGeom>
              <a:avLst/>
              <a:gdLst/>
              <a:ahLst/>
              <a:cxnLst/>
              <a:rect l="l" t="t" r="r" b="b"/>
              <a:pathLst>
                <a:path w="27654" h="63646" extrusionOk="0">
                  <a:moveTo>
                    <a:pt x="134" y="0"/>
                  </a:moveTo>
                  <a:lnTo>
                    <a:pt x="1" y="31823"/>
                  </a:lnTo>
                  <a:lnTo>
                    <a:pt x="134" y="31823"/>
                  </a:lnTo>
                  <a:lnTo>
                    <a:pt x="134" y="63646"/>
                  </a:lnTo>
                  <a:lnTo>
                    <a:pt x="27654" y="47668"/>
                  </a:lnTo>
                  <a:lnTo>
                    <a:pt x="27654" y="1584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2760050" y="2670675"/>
              <a:ext cx="1379350" cy="1195050"/>
            </a:xfrm>
            <a:custGeom>
              <a:avLst/>
              <a:gdLst/>
              <a:ahLst/>
              <a:cxnLst/>
              <a:rect l="l" t="t" r="r" b="b"/>
              <a:pathLst>
                <a:path w="55174" h="47802" extrusionOk="0">
                  <a:moveTo>
                    <a:pt x="27654" y="1"/>
                  </a:moveTo>
                  <a:lnTo>
                    <a:pt x="1" y="15979"/>
                  </a:lnTo>
                  <a:lnTo>
                    <a:pt x="1" y="47802"/>
                  </a:lnTo>
                  <a:lnTo>
                    <a:pt x="27654" y="31957"/>
                  </a:lnTo>
                  <a:lnTo>
                    <a:pt x="55174" y="15979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" name="Google Shape;56;p2"/>
          <p:cNvGrpSpPr/>
          <p:nvPr/>
        </p:nvGrpSpPr>
        <p:grpSpPr>
          <a:xfrm>
            <a:off x="-26847" y="-280618"/>
            <a:ext cx="2865062" cy="3613974"/>
            <a:chOff x="-26858" y="-227337"/>
            <a:chExt cx="2186403" cy="2757917"/>
          </a:xfrm>
        </p:grpSpPr>
        <p:sp>
          <p:nvSpPr>
            <p:cNvPr id="57" name="Google Shape;57;p2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 rot="10800000">
              <a:off x="-26858" y="1455450"/>
              <a:ext cx="365586" cy="420713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27653" y="1"/>
                  </a:moveTo>
                  <a:lnTo>
                    <a:pt x="0" y="15845"/>
                  </a:lnTo>
                  <a:lnTo>
                    <a:pt x="27653" y="31823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 rot="10800000">
              <a:off x="-26858" y="1034750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0" y="0"/>
                  </a:moveTo>
                  <a:lnTo>
                    <a:pt x="0" y="31823"/>
                  </a:lnTo>
                  <a:lnTo>
                    <a:pt x="134" y="31956"/>
                  </a:lnTo>
                  <a:lnTo>
                    <a:pt x="27653" y="47801"/>
                  </a:lnTo>
                  <a:lnTo>
                    <a:pt x="27653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 rot="10800000">
              <a:off x="-26858" y="-17866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 rot="10800000">
              <a:off x="-26858" y="-227337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 rot="10800000">
              <a:off x="338715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 rot="10800000">
              <a:off x="338715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0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 rot="10800000">
              <a:off x="702529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1" y="0"/>
                  </a:moveTo>
                  <a:lnTo>
                    <a:pt x="1" y="15978"/>
                  </a:lnTo>
                  <a:lnTo>
                    <a:pt x="27521" y="31823"/>
                  </a:lnTo>
                  <a:lnTo>
                    <a:pt x="27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 rot="10800000">
              <a:off x="702529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 rot="10800000">
              <a:off x="702529" y="1455450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1" y="1"/>
                  </a:moveTo>
                  <a:lnTo>
                    <a:pt x="1" y="15845"/>
                  </a:lnTo>
                  <a:lnTo>
                    <a:pt x="27521" y="31823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 rot="10800000">
              <a:off x="700771" y="1034750"/>
              <a:ext cx="367344" cy="630184"/>
            </a:xfrm>
            <a:custGeom>
              <a:avLst/>
              <a:gdLst/>
              <a:ahLst/>
              <a:cxnLst/>
              <a:rect l="l" t="t" r="r" b="b"/>
              <a:pathLst>
                <a:path w="27787" h="47669" extrusionOk="0">
                  <a:moveTo>
                    <a:pt x="1" y="1"/>
                  </a:moveTo>
                  <a:lnTo>
                    <a:pt x="134" y="31823"/>
                  </a:lnTo>
                  <a:lnTo>
                    <a:pt x="27787" y="47668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 rot="10800000">
              <a:off x="338715" y="1034750"/>
              <a:ext cx="363828" cy="630184"/>
            </a:xfrm>
            <a:custGeom>
              <a:avLst/>
              <a:gdLst/>
              <a:ahLst/>
              <a:cxnLst/>
              <a:rect l="l" t="t" r="r" b="b"/>
              <a:pathLst>
                <a:path w="27521" h="47669" extrusionOk="0">
                  <a:moveTo>
                    <a:pt x="27520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0" y="31823"/>
                  </a:lnTo>
                  <a:lnTo>
                    <a:pt x="27520" y="31690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 rot="10800000">
              <a:off x="467491" y="2409300"/>
              <a:ext cx="106289" cy="121280"/>
            </a:xfrm>
            <a:custGeom>
              <a:avLst/>
              <a:gdLst/>
              <a:ahLst/>
              <a:cxnLst/>
              <a:rect l="l" t="t" r="r" b="b"/>
              <a:pathLst>
                <a:path w="8040" h="9174" extrusionOk="0">
                  <a:moveTo>
                    <a:pt x="8040" y="0"/>
                  </a:moveTo>
                  <a:lnTo>
                    <a:pt x="1" y="4604"/>
                  </a:lnTo>
                  <a:lnTo>
                    <a:pt x="8040" y="9174"/>
                  </a:lnTo>
                  <a:lnTo>
                    <a:pt x="80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 rot="10800000">
              <a:off x="338715" y="1876150"/>
              <a:ext cx="363828" cy="421150"/>
            </a:xfrm>
            <a:custGeom>
              <a:avLst/>
              <a:gdLst/>
              <a:ahLst/>
              <a:cxnLst/>
              <a:rect l="l" t="t" r="r" b="b"/>
              <a:pathLst>
                <a:path w="27521" h="31857" extrusionOk="0">
                  <a:moveTo>
                    <a:pt x="1" y="0"/>
                  </a:moveTo>
                  <a:lnTo>
                    <a:pt x="1" y="31857"/>
                  </a:lnTo>
                  <a:lnTo>
                    <a:pt x="27520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 rot="10800000">
              <a:off x="338715" y="-227337"/>
              <a:ext cx="727642" cy="420713"/>
            </a:xfrm>
            <a:custGeom>
              <a:avLst/>
              <a:gdLst/>
              <a:ahLst/>
              <a:cxnLst/>
              <a:rect l="l" t="t" r="r" b="b"/>
              <a:pathLst>
                <a:path w="55041" h="31824" extrusionOk="0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 rot="10800000">
              <a:off x="338715" y="-17866"/>
              <a:ext cx="363828" cy="631942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 rot="10800000">
              <a:off x="338715" y="402834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0" y="0"/>
                  </a:moveTo>
                  <a:lnTo>
                    <a:pt x="1" y="15845"/>
                  </a:lnTo>
                  <a:lnTo>
                    <a:pt x="27520" y="31823"/>
                  </a:lnTo>
                  <a:lnTo>
                    <a:pt x="275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 rot="10800000">
              <a:off x="702529" y="402834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1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 rot="10800000">
              <a:off x="338715" y="614063"/>
              <a:ext cx="727642" cy="631942"/>
            </a:xfrm>
            <a:custGeom>
              <a:avLst/>
              <a:gdLst/>
              <a:ahLst/>
              <a:cxnLst/>
              <a:rect l="l" t="t" r="r" b="b"/>
              <a:pathLst>
                <a:path w="55041" h="47802" extrusionOk="0">
                  <a:moveTo>
                    <a:pt x="55040" y="1"/>
                  </a:moveTo>
                  <a:lnTo>
                    <a:pt x="27521" y="15979"/>
                  </a:lnTo>
                  <a:lnTo>
                    <a:pt x="1" y="31957"/>
                  </a:lnTo>
                  <a:lnTo>
                    <a:pt x="27521" y="47802"/>
                  </a:lnTo>
                  <a:lnTo>
                    <a:pt x="55040" y="31957"/>
                  </a:lnTo>
                  <a:lnTo>
                    <a:pt x="550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 rot="10800000">
              <a:off x="1066343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27654" y="1"/>
                  </a:moveTo>
                  <a:lnTo>
                    <a:pt x="1" y="15979"/>
                  </a:lnTo>
                  <a:lnTo>
                    <a:pt x="27654" y="31957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 rot="10800000">
              <a:off x="1066343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654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3651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 rot="10800000">
              <a:off x="702529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 rot="10800000">
              <a:off x="1431916" y="1455450"/>
              <a:ext cx="363814" cy="420713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845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 rot="10800000">
              <a:off x="1680188" y="1146763"/>
              <a:ext cx="170670" cy="196687"/>
            </a:xfrm>
            <a:custGeom>
              <a:avLst/>
              <a:gdLst/>
              <a:ahLst/>
              <a:cxnLst/>
              <a:rect l="l" t="t" r="r" b="b"/>
              <a:pathLst>
                <a:path w="12910" h="14878" extrusionOk="0">
                  <a:moveTo>
                    <a:pt x="1" y="0"/>
                  </a:moveTo>
                  <a:lnTo>
                    <a:pt x="1" y="14877"/>
                  </a:lnTo>
                  <a:lnTo>
                    <a:pt x="12910" y="750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 rot="10800000">
              <a:off x="1683717" y="1776934"/>
              <a:ext cx="115543" cy="134514"/>
            </a:xfrm>
            <a:custGeom>
              <a:avLst/>
              <a:gdLst/>
              <a:ahLst/>
              <a:cxnLst/>
              <a:rect l="l" t="t" r="r" b="b"/>
              <a:pathLst>
                <a:path w="8740" h="10175" extrusionOk="0">
                  <a:moveTo>
                    <a:pt x="0" y="1"/>
                  </a:moveTo>
                  <a:lnTo>
                    <a:pt x="0" y="10175"/>
                  </a:lnTo>
                  <a:lnTo>
                    <a:pt x="8740" y="500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 rot="10800000">
              <a:off x="1066343" y="1034750"/>
              <a:ext cx="365586" cy="630184"/>
            </a:xfrm>
            <a:custGeom>
              <a:avLst/>
              <a:gdLst/>
              <a:ahLst/>
              <a:cxnLst/>
              <a:rect l="l" t="t" r="r" b="b"/>
              <a:pathLst>
                <a:path w="27654" h="47669" extrusionOk="0">
                  <a:moveTo>
                    <a:pt x="27654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1" y="31823"/>
                  </a:lnTo>
                  <a:lnTo>
                    <a:pt x="27654" y="31690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 rot="10800000">
              <a:off x="1066343" y="1455450"/>
              <a:ext cx="365586" cy="420713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654" y="15979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 rot="10800000">
              <a:off x="1431916" y="193363"/>
              <a:ext cx="363814" cy="420713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824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 rot="10800000">
              <a:off x="1795717" y="-227337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 rot="10800000">
              <a:off x="1066343" y="-227337"/>
              <a:ext cx="365586" cy="841413"/>
            </a:xfrm>
            <a:custGeom>
              <a:avLst/>
              <a:gdLst/>
              <a:ahLst/>
              <a:cxnLst/>
              <a:rect l="l" t="t" r="r" b="b"/>
              <a:pathLst>
                <a:path w="27654" h="63647" extrusionOk="0">
                  <a:moveTo>
                    <a:pt x="1" y="1"/>
                  </a:moveTo>
                  <a:lnTo>
                    <a:pt x="1" y="31824"/>
                  </a:lnTo>
                  <a:lnTo>
                    <a:pt x="1" y="63646"/>
                  </a:lnTo>
                  <a:lnTo>
                    <a:pt x="27521" y="47802"/>
                  </a:lnTo>
                  <a:lnTo>
                    <a:pt x="27654" y="47802"/>
                  </a:lnTo>
                  <a:lnTo>
                    <a:pt x="27654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 rot="10800000">
              <a:off x="1066343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4" y="0"/>
                  </a:moveTo>
                  <a:lnTo>
                    <a:pt x="1" y="15845"/>
                  </a:lnTo>
                  <a:lnTo>
                    <a:pt x="27654" y="31823"/>
                  </a:lnTo>
                  <a:lnTo>
                    <a:pt x="276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 rot="10800000">
              <a:off x="702529" y="-17866"/>
              <a:ext cx="365586" cy="841400"/>
            </a:xfrm>
            <a:custGeom>
              <a:avLst/>
              <a:gdLst/>
              <a:ahLst/>
              <a:cxnLst/>
              <a:rect l="l" t="t" r="r" b="b"/>
              <a:pathLst>
                <a:path w="27654" h="63646" extrusionOk="0">
                  <a:moveTo>
                    <a:pt x="134" y="0"/>
                  </a:moveTo>
                  <a:lnTo>
                    <a:pt x="1" y="31823"/>
                  </a:lnTo>
                  <a:lnTo>
                    <a:pt x="134" y="31823"/>
                  </a:lnTo>
                  <a:lnTo>
                    <a:pt x="134" y="63646"/>
                  </a:lnTo>
                  <a:lnTo>
                    <a:pt x="27654" y="47668"/>
                  </a:lnTo>
                  <a:lnTo>
                    <a:pt x="27654" y="1584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 rot="10800000">
              <a:off x="702529" y="614063"/>
              <a:ext cx="729400" cy="631942"/>
            </a:xfrm>
            <a:custGeom>
              <a:avLst/>
              <a:gdLst/>
              <a:ahLst/>
              <a:cxnLst/>
              <a:rect l="l" t="t" r="r" b="b"/>
              <a:pathLst>
                <a:path w="55174" h="47802" extrusionOk="0">
                  <a:moveTo>
                    <a:pt x="27654" y="1"/>
                  </a:moveTo>
                  <a:lnTo>
                    <a:pt x="1" y="15979"/>
                  </a:lnTo>
                  <a:lnTo>
                    <a:pt x="1" y="47802"/>
                  </a:lnTo>
                  <a:lnTo>
                    <a:pt x="27654" y="31957"/>
                  </a:lnTo>
                  <a:lnTo>
                    <a:pt x="55174" y="15979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" name="Google Shape;186;p4"/>
          <p:cNvGrpSpPr/>
          <p:nvPr/>
        </p:nvGrpSpPr>
        <p:grpSpPr>
          <a:xfrm>
            <a:off x="6396261" y="-26651"/>
            <a:ext cx="2761414" cy="1094590"/>
            <a:chOff x="5543377" y="-26648"/>
            <a:chExt cx="3613943" cy="1432521"/>
          </a:xfrm>
        </p:grpSpPr>
        <p:sp>
          <p:nvSpPr>
            <p:cNvPr id="187" name="Google Shape;187;p4"/>
            <p:cNvSpPr/>
            <p:nvPr/>
          </p:nvSpPr>
          <p:spPr>
            <a:xfrm rot="-5400000">
              <a:off x="7539604" y="-62757"/>
              <a:ext cx="479036" cy="551254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4"/>
            <p:cNvSpPr/>
            <p:nvPr/>
          </p:nvSpPr>
          <p:spPr>
            <a:xfrm rot="-5400000">
              <a:off x="7263962" y="-63926"/>
              <a:ext cx="479036" cy="553592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4"/>
            <p:cNvSpPr/>
            <p:nvPr/>
          </p:nvSpPr>
          <p:spPr>
            <a:xfrm rot="-5400000">
              <a:off x="6437042" y="-62766"/>
              <a:ext cx="479036" cy="551271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27653" y="1"/>
                  </a:moveTo>
                  <a:lnTo>
                    <a:pt x="0" y="15845"/>
                  </a:lnTo>
                  <a:lnTo>
                    <a:pt x="27653" y="31823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4"/>
            <p:cNvSpPr/>
            <p:nvPr/>
          </p:nvSpPr>
          <p:spPr>
            <a:xfrm rot="-5400000">
              <a:off x="6849922" y="-201155"/>
              <a:ext cx="479036" cy="828050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0" y="0"/>
                  </a:moveTo>
                  <a:lnTo>
                    <a:pt x="0" y="31823"/>
                  </a:lnTo>
                  <a:lnTo>
                    <a:pt x="134" y="31956"/>
                  </a:lnTo>
                  <a:lnTo>
                    <a:pt x="27653" y="47801"/>
                  </a:lnTo>
                  <a:lnTo>
                    <a:pt x="27653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4"/>
            <p:cNvSpPr/>
            <p:nvPr/>
          </p:nvSpPr>
          <p:spPr>
            <a:xfrm rot="-5400000">
              <a:off x="8229270" y="-201155"/>
              <a:ext cx="479036" cy="828050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4"/>
            <p:cNvSpPr/>
            <p:nvPr/>
          </p:nvSpPr>
          <p:spPr>
            <a:xfrm rot="-5400000">
              <a:off x="8643318" y="-63918"/>
              <a:ext cx="476733" cy="551271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4"/>
            <p:cNvSpPr/>
            <p:nvPr/>
          </p:nvSpPr>
          <p:spPr>
            <a:xfrm rot="-5400000">
              <a:off x="7816399" y="-62757"/>
              <a:ext cx="479036" cy="551254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4"/>
            <p:cNvSpPr/>
            <p:nvPr/>
          </p:nvSpPr>
          <p:spPr>
            <a:xfrm rot="-5400000">
              <a:off x="7539604" y="-62757"/>
              <a:ext cx="479036" cy="551254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4"/>
            <p:cNvSpPr/>
            <p:nvPr/>
          </p:nvSpPr>
          <p:spPr>
            <a:xfrm rot="-5400000">
              <a:off x="7263962" y="-63926"/>
              <a:ext cx="479036" cy="553592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4"/>
            <p:cNvSpPr/>
            <p:nvPr/>
          </p:nvSpPr>
          <p:spPr>
            <a:xfrm rot="-5400000">
              <a:off x="7265113" y="413968"/>
              <a:ext cx="476733" cy="553592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4"/>
            <p:cNvSpPr/>
            <p:nvPr/>
          </p:nvSpPr>
          <p:spPr>
            <a:xfrm rot="-5400000">
              <a:off x="7540756" y="415137"/>
              <a:ext cx="476733" cy="551254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0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4"/>
            <p:cNvSpPr/>
            <p:nvPr/>
          </p:nvSpPr>
          <p:spPr>
            <a:xfrm rot="-5400000">
              <a:off x="7263962" y="-63926"/>
              <a:ext cx="479036" cy="553592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4"/>
            <p:cNvSpPr/>
            <p:nvPr/>
          </p:nvSpPr>
          <p:spPr>
            <a:xfrm rot="-5400000">
              <a:off x="6852226" y="277891"/>
              <a:ext cx="476733" cy="825746"/>
            </a:xfrm>
            <a:custGeom>
              <a:avLst/>
              <a:gdLst/>
              <a:ahLst/>
              <a:cxnLst/>
              <a:rect l="l" t="t" r="r" b="b"/>
              <a:pathLst>
                <a:path w="27521" h="47669" extrusionOk="0">
                  <a:moveTo>
                    <a:pt x="27520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0" y="31823"/>
                  </a:lnTo>
                  <a:lnTo>
                    <a:pt x="27520" y="31690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4"/>
            <p:cNvSpPr/>
            <p:nvPr/>
          </p:nvSpPr>
          <p:spPr>
            <a:xfrm rot="-5400000">
              <a:off x="5553199" y="611305"/>
              <a:ext cx="139273" cy="158917"/>
            </a:xfrm>
            <a:custGeom>
              <a:avLst/>
              <a:gdLst/>
              <a:ahLst/>
              <a:cxnLst/>
              <a:rect l="l" t="t" r="r" b="b"/>
              <a:pathLst>
                <a:path w="8040" h="9174" extrusionOk="0">
                  <a:moveTo>
                    <a:pt x="8040" y="0"/>
                  </a:moveTo>
                  <a:lnTo>
                    <a:pt x="1" y="4604"/>
                  </a:lnTo>
                  <a:lnTo>
                    <a:pt x="8040" y="9174"/>
                  </a:lnTo>
                  <a:lnTo>
                    <a:pt x="80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4"/>
            <p:cNvSpPr/>
            <p:nvPr/>
          </p:nvSpPr>
          <p:spPr>
            <a:xfrm rot="-5400000">
              <a:off x="5886623" y="414843"/>
              <a:ext cx="476733" cy="551843"/>
            </a:xfrm>
            <a:custGeom>
              <a:avLst/>
              <a:gdLst/>
              <a:ahLst/>
              <a:cxnLst/>
              <a:rect l="l" t="t" r="r" b="b"/>
              <a:pathLst>
                <a:path w="27521" h="31857" extrusionOk="0">
                  <a:moveTo>
                    <a:pt x="1" y="0"/>
                  </a:moveTo>
                  <a:lnTo>
                    <a:pt x="1" y="31857"/>
                  </a:lnTo>
                  <a:lnTo>
                    <a:pt x="27520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4"/>
            <p:cNvSpPr/>
            <p:nvPr/>
          </p:nvSpPr>
          <p:spPr>
            <a:xfrm rot="-5400000">
              <a:off x="8404961" y="653513"/>
              <a:ext cx="953448" cy="551271"/>
            </a:xfrm>
            <a:custGeom>
              <a:avLst/>
              <a:gdLst/>
              <a:ahLst/>
              <a:cxnLst/>
              <a:rect l="l" t="t" r="r" b="b"/>
              <a:pathLst>
                <a:path w="55041" h="31824" extrusionOk="0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4"/>
            <p:cNvSpPr/>
            <p:nvPr/>
          </p:nvSpPr>
          <p:spPr>
            <a:xfrm rot="-5400000">
              <a:off x="8230422" y="276739"/>
              <a:ext cx="476733" cy="828050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4"/>
            <p:cNvSpPr/>
            <p:nvPr/>
          </p:nvSpPr>
          <p:spPr>
            <a:xfrm rot="-5400000">
              <a:off x="7817551" y="415137"/>
              <a:ext cx="476733" cy="551254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0" y="0"/>
                  </a:moveTo>
                  <a:lnTo>
                    <a:pt x="1" y="15845"/>
                  </a:lnTo>
                  <a:lnTo>
                    <a:pt x="27520" y="31823"/>
                  </a:lnTo>
                  <a:lnTo>
                    <a:pt x="275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4"/>
            <p:cNvSpPr/>
            <p:nvPr/>
          </p:nvSpPr>
          <p:spPr>
            <a:xfrm rot="-5400000">
              <a:off x="7816399" y="-62757"/>
              <a:ext cx="479036" cy="551254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4"/>
            <p:cNvSpPr/>
            <p:nvPr/>
          </p:nvSpPr>
          <p:spPr>
            <a:xfrm rot="-5400000">
              <a:off x="7263962" y="-63926"/>
              <a:ext cx="479036" cy="553592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4"/>
            <p:cNvSpPr/>
            <p:nvPr/>
          </p:nvSpPr>
          <p:spPr>
            <a:xfrm rot="-5400000">
              <a:off x="7163985" y="515124"/>
              <a:ext cx="953448" cy="828050"/>
            </a:xfrm>
            <a:custGeom>
              <a:avLst/>
              <a:gdLst/>
              <a:ahLst/>
              <a:cxnLst/>
              <a:rect l="l" t="t" r="r" b="b"/>
              <a:pathLst>
                <a:path w="55041" h="47802" extrusionOk="0">
                  <a:moveTo>
                    <a:pt x="55040" y="1"/>
                  </a:moveTo>
                  <a:lnTo>
                    <a:pt x="27521" y="15979"/>
                  </a:lnTo>
                  <a:lnTo>
                    <a:pt x="1" y="31957"/>
                  </a:lnTo>
                  <a:lnTo>
                    <a:pt x="27521" y="47802"/>
                  </a:lnTo>
                  <a:lnTo>
                    <a:pt x="55040" y="31957"/>
                  </a:lnTo>
                  <a:lnTo>
                    <a:pt x="550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8" name="Google Shape;208;p4"/>
          <p:cNvGrpSpPr/>
          <p:nvPr/>
        </p:nvGrpSpPr>
        <p:grpSpPr>
          <a:xfrm>
            <a:off x="-413096" y="3658798"/>
            <a:ext cx="2192144" cy="1495178"/>
            <a:chOff x="-293170" y="3658798"/>
            <a:chExt cx="2192144" cy="1495178"/>
          </a:xfrm>
        </p:grpSpPr>
        <p:sp>
          <p:nvSpPr>
            <p:cNvPr id="209" name="Google Shape;209;p4"/>
            <p:cNvSpPr/>
            <p:nvPr/>
          </p:nvSpPr>
          <p:spPr>
            <a:xfrm rot="5400000">
              <a:off x="566876" y="4718563"/>
              <a:ext cx="402082" cy="465014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1" y="0"/>
                  </a:moveTo>
                  <a:lnTo>
                    <a:pt x="1" y="15978"/>
                  </a:lnTo>
                  <a:lnTo>
                    <a:pt x="27521" y="31823"/>
                  </a:lnTo>
                  <a:lnTo>
                    <a:pt x="2752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4"/>
            <p:cNvSpPr/>
            <p:nvPr/>
          </p:nvSpPr>
          <p:spPr>
            <a:xfrm rot="5400000">
              <a:off x="813966" y="4749204"/>
              <a:ext cx="372910" cy="433031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4"/>
            <p:cNvSpPr/>
            <p:nvPr/>
          </p:nvSpPr>
          <p:spPr>
            <a:xfrm rot="5400000">
              <a:off x="1460748" y="4750112"/>
              <a:ext cx="372910" cy="431215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1" y="1"/>
                  </a:moveTo>
                  <a:lnTo>
                    <a:pt x="1" y="15845"/>
                  </a:lnTo>
                  <a:lnTo>
                    <a:pt x="27521" y="31823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4"/>
            <p:cNvSpPr/>
            <p:nvPr/>
          </p:nvSpPr>
          <p:spPr>
            <a:xfrm rot="5400000">
              <a:off x="1135098" y="4642762"/>
              <a:ext cx="376514" cy="645915"/>
            </a:xfrm>
            <a:custGeom>
              <a:avLst/>
              <a:gdLst/>
              <a:ahLst/>
              <a:cxnLst/>
              <a:rect l="l" t="t" r="r" b="b"/>
              <a:pathLst>
                <a:path w="27787" h="47669" extrusionOk="0">
                  <a:moveTo>
                    <a:pt x="1" y="1"/>
                  </a:moveTo>
                  <a:lnTo>
                    <a:pt x="134" y="31823"/>
                  </a:lnTo>
                  <a:lnTo>
                    <a:pt x="27787" y="47668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4"/>
            <p:cNvSpPr/>
            <p:nvPr/>
          </p:nvSpPr>
          <p:spPr>
            <a:xfrm rot="5400000">
              <a:off x="813065" y="4375410"/>
              <a:ext cx="374712" cy="433031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27654" y="1"/>
                  </a:moveTo>
                  <a:lnTo>
                    <a:pt x="1" y="15979"/>
                  </a:lnTo>
                  <a:lnTo>
                    <a:pt x="27654" y="31957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4"/>
            <p:cNvSpPr/>
            <p:nvPr/>
          </p:nvSpPr>
          <p:spPr>
            <a:xfrm rot="5400000">
              <a:off x="597469" y="4376325"/>
              <a:ext cx="374712" cy="431202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654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3651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4"/>
            <p:cNvSpPr/>
            <p:nvPr/>
          </p:nvSpPr>
          <p:spPr>
            <a:xfrm rot="5400000">
              <a:off x="813966" y="4749204"/>
              <a:ext cx="372910" cy="433031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4"/>
            <p:cNvSpPr/>
            <p:nvPr/>
          </p:nvSpPr>
          <p:spPr>
            <a:xfrm rot="5400000">
              <a:off x="1460754" y="4002531"/>
              <a:ext cx="372896" cy="431215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845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4"/>
            <p:cNvSpPr/>
            <p:nvPr/>
          </p:nvSpPr>
          <p:spPr>
            <a:xfrm rot="5400000">
              <a:off x="1128547" y="3961854"/>
              <a:ext cx="174931" cy="201597"/>
            </a:xfrm>
            <a:custGeom>
              <a:avLst/>
              <a:gdLst/>
              <a:ahLst/>
              <a:cxnLst/>
              <a:rect l="l" t="t" r="r" b="b"/>
              <a:pathLst>
                <a:path w="12910" h="14878" extrusionOk="0">
                  <a:moveTo>
                    <a:pt x="1" y="0"/>
                  </a:moveTo>
                  <a:lnTo>
                    <a:pt x="1" y="14877"/>
                  </a:lnTo>
                  <a:lnTo>
                    <a:pt x="12910" y="750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4"/>
            <p:cNvSpPr/>
            <p:nvPr/>
          </p:nvSpPr>
          <p:spPr>
            <a:xfrm rot="5400000">
              <a:off x="1770825" y="4018351"/>
              <a:ext cx="118427" cy="137871"/>
            </a:xfrm>
            <a:custGeom>
              <a:avLst/>
              <a:gdLst/>
              <a:ahLst/>
              <a:cxnLst/>
              <a:rect l="l" t="t" r="r" b="b"/>
              <a:pathLst>
                <a:path w="8740" h="10175" extrusionOk="0">
                  <a:moveTo>
                    <a:pt x="0" y="1"/>
                  </a:moveTo>
                  <a:lnTo>
                    <a:pt x="0" y="10175"/>
                  </a:lnTo>
                  <a:lnTo>
                    <a:pt x="8740" y="500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4"/>
            <p:cNvSpPr/>
            <p:nvPr/>
          </p:nvSpPr>
          <p:spPr>
            <a:xfrm rot="5400000">
              <a:off x="1135999" y="4268968"/>
              <a:ext cx="374712" cy="645915"/>
            </a:xfrm>
            <a:custGeom>
              <a:avLst/>
              <a:gdLst/>
              <a:ahLst/>
              <a:cxnLst/>
              <a:rect l="l" t="t" r="r" b="b"/>
              <a:pathLst>
                <a:path w="27654" h="47669" extrusionOk="0">
                  <a:moveTo>
                    <a:pt x="27654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1" y="31823"/>
                  </a:lnTo>
                  <a:lnTo>
                    <a:pt x="27654" y="31690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4"/>
            <p:cNvSpPr/>
            <p:nvPr/>
          </p:nvSpPr>
          <p:spPr>
            <a:xfrm rot="5400000">
              <a:off x="1459847" y="4376318"/>
              <a:ext cx="374712" cy="431215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654" y="15979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4"/>
            <p:cNvSpPr/>
            <p:nvPr/>
          </p:nvSpPr>
          <p:spPr>
            <a:xfrm rot="5400000">
              <a:off x="167191" y="4002531"/>
              <a:ext cx="372896" cy="431215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824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4"/>
            <p:cNvSpPr/>
            <p:nvPr/>
          </p:nvSpPr>
          <p:spPr>
            <a:xfrm rot="5400000">
              <a:off x="-264008" y="3629645"/>
              <a:ext cx="372910" cy="431215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4"/>
            <p:cNvSpPr/>
            <p:nvPr/>
          </p:nvSpPr>
          <p:spPr>
            <a:xfrm rot="5400000">
              <a:off x="-49317" y="4160717"/>
              <a:ext cx="374712" cy="862417"/>
            </a:xfrm>
            <a:custGeom>
              <a:avLst/>
              <a:gdLst/>
              <a:ahLst/>
              <a:cxnLst/>
              <a:rect l="l" t="t" r="r" b="b"/>
              <a:pathLst>
                <a:path w="27654" h="63647" extrusionOk="0">
                  <a:moveTo>
                    <a:pt x="1" y="1"/>
                  </a:moveTo>
                  <a:lnTo>
                    <a:pt x="1" y="31824"/>
                  </a:lnTo>
                  <a:lnTo>
                    <a:pt x="1" y="63646"/>
                  </a:lnTo>
                  <a:lnTo>
                    <a:pt x="27521" y="47802"/>
                  </a:lnTo>
                  <a:lnTo>
                    <a:pt x="27654" y="47802"/>
                  </a:lnTo>
                  <a:lnTo>
                    <a:pt x="27654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4"/>
            <p:cNvSpPr/>
            <p:nvPr/>
          </p:nvSpPr>
          <p:spPr>
            <a:xfrm rot="5400000">
              <a:off x="380972" y="4376325"/>
              <a:ext cx="374712" cy="431202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4" y="0"/>
                  </a:moveTo>
                  <a:lnTo>
                    <a:pt x="1" y="15845"/>
                  </a:lnTo>
                  <a:lnTo>
                    <a:pt x="27654" y="31823"/>
                  </a:lnTo>
                  <a:lnTo>
                    <a:pt x="276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4"/>
            <p:cNvSpPr/>
            <p:nvPr/>
          </p:nvSpPr>
          <p:spPr>
            <a:xfrm rot="5400000">
              <a:off x="139325" y="4533617"/>
              <a:ext cx="374712" cy="862403"/>
            </a:xfrm>
            <a:custGeom>
              <a:avLst/>
              <a:gdLst/>
              <a:ahLst/>
              <a:cxnLst/>
              <a:rect l="l" t="t" r="r" b="b"/>
              <a:pathLst>
                <a:path w="27654" h="63646" extrusionOk="0">
                  <a:moveTo>
                    <a:pt x="134" y="0"/>
                  </a:moveTo>
                  <a:lnTo>
                    <a:pt x="1" y="31823"/>
                  </a:lnTo>
                  <a:lnTo>
                    <a:pt x="134" y="31823"/>
                  </a:lnTo>
                  <a:lnTo>
                    <a:pt x="134" y="63646"/>
                  </a:lnTo>
                  <a:lnTo>
                    <a:pt x="27654" y="47668"/>
                  </a:lnTo>
                  <a:lnTo>
                    <a:pt x="27654" y="1584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4"/>
            <p:cNvSpPr/>
            <p:nvPr/>
          </p:nvSpPr>
          <p:spPr>
            <a:xfrm rot="5400000">
              <a:off x="519274" y="4454515"/>
              <a:ext cx="747608" cy="647717"/>
            </a:xfrm>
            <a:custGeom>
              <a:avLst/>
              <a:gdLst/>
              <a:ahLst/>
              <a:cxnLst/>
              <a:rect l="l" t="t" r="r" b="b"/>
              <a:pathLst>
                <a:path w="55174" h="47802" extrusionOk="0">
                  <a:moveTo>
                    <a:pt x="27654" y="1"/>
                  </a:moveTo>
                  <a:lnTo>
                    <a:pt x="1" y="15979"/>
                  </a:lnTo>
                  <a:lnTo>
                    <a:pt x="1" y="47802"/>
                  </a:lnTo>
                  <a:lnTo>
                    <a:pt x="27654" y="31957"/>
                  </a:lnTo>
                  <a:lnTo>
                    <a:pt x="55174" y="15979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7" name="Google Shape;227;p4"/>
          <p:cNvSpPr txBox="1">
            <a:spLocks noGrp="1"/>
          </p:cNvSpPr>
          <p:nvPr>
            <p:ph type="ctrTitle"/>
          </p:nvPr>
        </p:nvSpPr>
        <p:spPr>
          <a:xfrm>
            <a:off x="4155425" y="2054338"/>
            <a:ext cx="6807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endParaRPr/>
          </a:p>
        </p:txBody>
      </p:sp>
      <p:sp>
        <p:nvSpPr>
          <p:cNvPr id="228" name="Google Shape;228;p4"/>
          <p:cNvSpPr txBox="1">
            <a:spLocks noGrp="1"/>
          </p:cNvSpPr>
          <p:nvPr>
            <p:ph type="title" idx="2" hasCustomPrompt="1"/>
          </p:nvPr>
        </p:nvSpPr>
        <p:spPr>
          <a:xfrm>
            <a:off x="2319727" y="1966888"/>
            <a:ext cx="14607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29" name="Google Shape;229;p4"/>
          <p:cNvSpPr txBox="1">
            <a:spLocks noGrp="1"/>
          </p:cNvSpPr>
          <p:nvPr>
            <p:ph type="ctrTitle" idx="3"/>
          </p:nvPr>
        </p:nvSpPr>
        <p:spPr>
          <a:xfrm>
            <a:off x="4155425" y="2719588"/>
            <a:ext cx="6807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endParaRPr/>
          </a:p>
        </p:txBody>
      </p:sp>
      <p:sp>
        <p:nvSpPr>
          <p:cNvPr id="230" name="Google Shape;230;p4"/>
          <p:cNvSpPr txBox="1">
            <a:spLocks noGrp="1"/>
          </p:cNvSpPr>
          <p:nvPr>
            <p:ph type="title" idx="4" hasCustomPrompt="1"/>
          </p:nvPr>
        </p:nvSpPr>
        <p:spPr>
          <a:xfrm>
            <a:off x="2319727" y="2632138"/>
            <a:ext cx="14607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31" name="Google Shape;231;p4"/>
          <p:cNvSpPr txBox="1">
            <a:spLocks noGrp="1"/>
          </p:cNvSpPr>
          <p:nvPr>
            <p:ph type="ctrTitle" idx="5"/>
          </p:nvPr>
        </p:nvSpPr>
        <p:spPr>
          <a:xfrm>
            <a:off x="4155425" y="3384838"/>
            <a:ext cx="6807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endParaRPr/>
          </a:p>
        </p:txBody>
      </p:sp>
      <p:sp>
        <p:nvSpPr>
          <p:cNvPr id="232" name="Google Shape;232;p4"/>
          <p:cNvSpPr txBox="1">
            <a:spLocks noGrp="1"/>
          </p:cNvSpPr>
          <p:nvPr>
            <p:ph type="title" idx="6" hasCustomPrompt="1"/>
          </p:nvPr>
        </p:nvSpPr>
        <p:spPr>
          <a:xfrm>
            <a:off x="2319727" y="3297388"/>
            <a:ext cx="14607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33" name="Google Shape;233;p4"/>
          <p:cNvSpPr txBox="1">
            <a:spLocks noGrp="1"/>
          </p:cNvSpPr>
          <p:nvPr>
            <p:ph type="ctrTitle" idx="7"/>
          </p:nvPr>
        </p:nvSpPr>
        <p:spPr>
          <a:xfrm>
            <a:off x="4155425" y="4050088"/>
            <a:ext cx="6807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endParaRPr/>
          </a:p>
        </p:txBody>
      </p:sp>
      <p:sp>
        <p:nvSpPr>
          <p:cNvPr id="234" name="Google Shape;234;p4"/>
          <p:cNvSpPr txBox="1">
            <a:spLocks noGrp="1"/>
          </p:cNvSpPr>
          <p:nvPr>
            <p:ph type="title" idx="8" hasCustomPrompt="1"/>
          </p:nvPr>
        </p:nvSpPr>
        <p:spPr>
          <a:xfrm>
            <a:off x="2319727" y="3962638"/>
            <a:ext cx="14607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cxnSp>
        <p:nvCxnSpPr>
          <p:cNvPr id="235" name="Google Shape;235;p4"/>
          <p:cNvCxnSpPr/>
          <p:nvPr/>
        </p:nvCxnSpPr>
        <p:spPr>
          <a:xfrm>
            <a:off x="3986825" y="-16500"/>
            <a:ext cx="0" cy="4488600"/>
          </a:xfrm>
          <a:prstGeom prst="straightConnector1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6" name="Google Shape;236;p4"/>
          <p:cNvSpPr txBox="1">
            <a:spLocks noGrp="1"/>
          </p:cNvSpPr>
          <p:nvPr>
            <p:ph type="ctrTitle" idx="9"/>
          </p:nvPr>
        </p:nvSpPr>
        <p:spPr>
          <a:xfrm>
            <a:off x="4155425" y="1272250"/>
            <a:ext cx="27372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Barlow Condensed"/>
              <a:buNone/>
              <a:defRPr sz="3600">
                <a:solidFill>
                  <a:schemeClr val="accent2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CUSTOM_1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8" name="Google Shape;238;p5"/>
          <p:cNvGrpSpPr/>
          <p:nvPr/>
        </p:nvGrpSpPr>
        <p:grpSpPr>
          <a:xfrm rot="10800000" flipH="1">
            <a:off x="6396261" y="4059387"/>
            <a:ext cx="2761414" cy="1094590"/>
            <a:chOff x="5543377" y="-26648"/>
            <a:chExt cx="3613943" cy="1432521"/>
          </a:xfrm>
        </p:grpSpPr>
        <p:sp>
          <p:nvSpPr>
            <p:cNvPr id="239" name="Google Shape;239;p5"/>
            <p:cNvSpPr/>
            <p:nvPr/>
          </p:nvSpPr>
          <p:spPr>
            <a:xfrm rot="-5400000">
              <a:off x="7539604" y="-62757"/>
              <a:ext cx="479036" cy="551254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5"/>
            <p:cNvSpPr/>
            <p:nvPr/>
          </p:nvSpPr>
          <p:spPr>
            <a:xfrm rot="-5400000">
              <a:off x="7263962" y="-63926"/>
              <a:ext cx="479036" cy="553592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5"/>
            <p:cNvSpPr/>
            <p:nvPr/>
          </p:nvSpPr>
          <p:spPr>
            <a:xfrm rot="-5400000">
              <a:off x="6437042" y="-62766"/>
              <a:ext cx="479036" cy="551271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27653" y="1"/>
                  </a:moveTo>
                  <a:lnTo>
                    <a:pt x="0" y="15845"/>
                  </a:lnTo>
                  <a:lnTo>
                    <a:pt x="27653" y="31823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5"/>
            <p:cNvSpPr/>
            <p:nvPr/>
          </p:nvSpPr>
          <p:spPr>
            <a:xfrm rot="-5400000">
              <a:off x="6849922" y="-201155"/>
              <a:ext cx="479036" cy="828050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0" y="0"/>
                  </a:moveTo>
                  <a:lnTo>
                    <a:pt x="0" y="31823"/>
                  </a:lnTo>
                  <a:lnTo>
                    <a:pt x="134" y="31956"/>
                  </a:lnTo>
                  <a:lnTo>
                    <a:pt x="27653" y="47801"/>
                  </a:lnTo>
                  <a:lnTo>
                    <a:pt x="27653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5"/>
            <p:cNvSpPr/>
            <p:nvPr/>
          </p:nvSpPr>
          <p:spPr>
            <a:xfrm rot="-5400000">
              <a:off x="8229270" y="-201155"/>
              <a:ext cx="479036" cy="828050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5"/>
            <p:cNvSpPr/>
            <p:nvPr/>
          </p:nvSpPr>
          <p:spPr>
            <a:xfrm rot="-5400000">
              <a:off x="8643318" y="-63918"/>
              <a:ext cx="476733" cy="551271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5"/>
            <p:cNvSpPr/>
            <p:nvPr/>
          </p:nvSpPr>
          <p:spPr>
            <a:xfrm rot="-5400000">
              <a:off x="7816399" y="-62757"/>
              <a:ext cx="479036" cy="551254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5"/>
            <p:cNvSpPr/>
            <p:nvPr/>
          </p:nvSpPr>
          <p:spPr>
            <a:xfrm rot="-5400000">
              <a:off x="7539604" y="-62757"/>
              <a:ext cx="479036" cy="551254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5"/>
            <p:cNvSpPr/>
            <p:nvPr/>
          </p:nvSpPr>
          <p:spPr>
            <a:xfrm rot="-5400000">
              <a:off x="7263962" y="-63926"/>
              <a:ext cx="479036" cy="553592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5"/>
            <p:cNvSpPr/>
            <p:nvPr/>
          </p:nvSpPr>
          <p:spPr>
            <a:xfrm rot="-5400000">
              <a:off x="7265113" y="413968"/>
              <a:ext cx="476733" cy="553592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5"/>
            <p:cNvSpPr/>
            <p:nvPr/>
          </p:nvSpPr>
          <p:spPr>
            <a:xfrm rot="-5400000">
              <a:off x="7540756" y="415137"/>
              <a:ext cx="476733" cy="551254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0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5"/>
            <p:cNvSpPr/>
            <p:nvPr/>
          </p:nvSpPr>
          <p:spPr>
            <a:xfrm rot="-5400000">
              <a:off x="7263962" y="-63926"/>
              <a:ext cx="479036" cy="553592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5"/>
            <p:cNvSpPr/>
            <p:nvPr/>
          </p:nvSpPr>
          <p:spPr>
            <a:xfrm rot="-5400000">
              <a:off x="6852226" y="277891"/>
              <a:ext cx="476733" cy="825746"/>
            </a:xfrm>
            <a:custGeom>
              <a:avLst/>
              <a:gdLst/>
              <a:ahLst/>
              <a:cxnLst/>
              <a:rect l="l" t="t" r="r" b="b"/>
              <a:pathLst>
                <a:path w="27521" h="47669" extrusionOk="0">
                  <a:moveTo>
                    <a:pt x="27520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0" y="31823"/>
                  </a:lnTo>
                  <a:lnTo>
                    <a:pt x="27520" y="31690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5"/>
            <p:cNvSpPr/>
            <p:nvPr/>
          </p:nvSpPr>
          <p:spPr>
            <a:xfrm rot="-5400000">
              <a:off x="5553199" y="611305"/>
              <a:ext cx="139273" cy="158917"/>
            </a:xfrm>
            <a:custGeom>
              <a:avLst/>
              <a:gdLst/>
              <a:ahLst/>
              <a:cxnLst/>
              <a:rect l="l" t="t" r="r" b="b"/>
              <a:pathLst>
                <a:path w="8040" h="9174" extrusionOk="0">
                  <a:moveTo>
                    <a:pt x="8040" y="0"/>
                  </a:moveTo>
                  <a:lnTo>
                    <a:pt x="1" y="4604"/>
                  </a:lnTo>
                  <a:lnTo>
                    <a:pt x="8040" y="9174"/>
                  </a:lnTo>
                  <a:lnTo>
                    <a:pt x="80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5"/>
            <p:cNvSpPr/>
            <p:nvPr/>
          </p:nvSpPr>
          <p:spPr>
            <a:xfrm rot="-5400000">
              <a:off x="5886623" y="414843"/>
              <a:ext cx="476733" cy="551843"/>
            </a:xfrm>
            <a:custGeom>
              <a:avLst/>
              <a:gdLst/>
              <a:ahLst/>
              <a:cxnLst/>
              <a:rect l="l" t="t" r="r" b="b"/>
              <a:pathLst>
                <a:path w="27521" h="31857" extrusionOk="0">
                  <a:moveTo>
                    <a:pt x="1" y="0"/>
                  </a:moveTo>
                  <a:lnTo>
                    <a:pt x="1" y="31857"/>
                  </a:lnTo>
                  <a:lnTo>
                    <a:pt x="27520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5"/>
            <p:cNvSpPr/>
            <p:nvPr/>
          </p:nvSpPr>
          <p:spPr>
            <a:xfrm rot="-5400000">
              <a:off x="8404961" y="653513"/>
              <a:ext cx="953448" cy="551271"/>
            </a:xfrm>
            <a:custGeom>
              <a:avLst/>
              <a:gdLst/>
              <a:ahLst/>
              <a:cxnLst/>
              <a:rect l="l" t="t" r="r" b="b"/>
              <a:pathLst>
                <a:path w="55041" h="31824" extrusionOk="0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5"/>
            <p:cNvSpPr/>
            <p:nvPr/>
          </p:nvSpPr>
          <p:spPr>
            <a:xfrm rot="-5400000">
              <a:off x="8230422" y="276739"/>
              <a:ext cx="476733" cy="828050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5"/>
            <p:cNvSpPr/>
            <p:nvPr/>
          </p:nvSpPr>
          <p:spPr>
            <a:xfrm rot="-5400000">
              <a:off x="7817551" y="415137"/>
              <a:ext cx="476733" cy="551254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0" y="0"/>
                  </a:moveTo>
                  <a:lnTo>
                    <a:pt x="1" y="15845"/>
                  </a:lnTo>
                  <a:lnTo>
                    <a:pt x="27520" y="31823"/>
                  </a:lnTo>
                  <a:lnTo>
                    <a:pt x="275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5"/>
            <p:cNvSpPr/>
            <p:nvPr/>
          </p:nvSpPr>
          <p:spPr>
            <a:xfrm rot="-5400000">
              <a:off x="7816399" y="-62757"/>
              <a:ext cx="479036" cy="551254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5"/>
            <p:cNvSpPr/>
            <p:nvPr/>
          </p:nvSpPr>
          <p:spPr>
            <a:xfrm rot="-5400000">
              <a:off x="7263962" y="-63926"/>
              <a:ext cx="479036" cy="553592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5"/>
            <p:cNvSpPr/>
            <p:nvPr/>
          </p:nvSpPr>
          <p:spPr>
            <a:xfrm rot="-5400000">
              <a:off x="7163985" y="515124"/>
              <a:ext cx="953448" cy="828050"/>
            </a:xfrm>
            <a:custGeom>
              <a:avLst/>
              <a:gdLst/>
              <a:ahLst/>
              <a:cxnLst/>
              <a:rect l="l" t="t" r="r" b="b"/>
              <a:pathLst>
                <a:path w="55041" h="47802" extrusionOk="0">
                  <a:moveTo>
                    <a:pt x="55040" y="1"/>
                  </a:moveTo>
                  <a:lnTo>
                    <a:pt x="27521" y="15979"/>
                  </a:lnTo>
                  <a:lnTo>
                    <a:pt x="1" y="31957"/>
                  </a:lnTo>
                  <a:lnTo>
                    <a:pt x="27521" y="47802"/>
                  </a:lnTo>
                  <a:lnTo>
                    <a:pt x="55040" y="31957"/>
                  </a:lnTo>
                  <a:lnTo>
                    <a:pt x="550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0" name="Google Shape;260;p5"/>
          <p:cNvGrpSpPr/>
          <p:nvPr/>
        </p:nvGrpSpPr>
        <p:grpSpPr>
          <a:xfrm rot="10800000" flipH="1">
            <a:off x="-413096" y="-26651"/>
            <a:ext cx="2192144" cy="1495178"/>
            <a:chOff x="-293170" y="3658798"/>
            <a:chExt cx="2192144" cy="1495178"/>
          </a:xfrm>
        </p:grpSpPr>
        <p:sp>
          <p:nvSpPr>
            <p:cNvPr id="261" name="Google Shape;261;p5"/>
            <p:cNvSpPr/>
            <p:nvPr/>
          </p:nvSpPr>
          <p:spPr>
            <a:xfrm rot="5400000">
              <a:off x="566876" y="4718563"/>
              <a:ext cx="402082" cy="465014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1" y="0"/>
                  </a:moveTo>
                  <a:lnTo>
                    <a:pt x="1" y="15978"/>
                  </a:lnTo>
                  <a:lnTo>
                    <a:pt x="27521" y="31823"/>
                  </a:lnTo>
                  <a:lnTo>
                    <a:pt x="2752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5"/>
            <p:cNvSpPr/>
            <p:nvPr/>
          </p:nvSpPr>
          <p:spPr>
            <a:xfrm rot="5400000">
              <a:off x="813966" y="4749204"/>
              <a:ext cx="372910" cy="433031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5"/>
            <p:cNvSpPr/>
            <p:nvPr/>
          </p:nvSpPr>
          <p:spPr>
            <a:xfrm rot="5400000">
              <a:off x="1460748" y="4750112"/>
              <a:ext cx="372910" cy="431215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1" y="1"/>
                  </a:moveTo>
                  <a:lnTo>
                    <a:pt x="1" y="15845"/>
                  </a:lnTo>
                  <a:lnTo>
                    <a:pt x="27521" y="31823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5"/>
            <p:cNvSpPr/>
            <p:nvPr/>
          </p:nvSpPr>
          <p:spPr>
            <a:xfrm rot="5400000">
              <a:off x="1135098" y="4642762"/>
              <a:ext cx="376514" cy="645915"/>
            </a:xfrm>
            <a:custGeom>
              <a:avLst/>
              <a:gdLst/>
              <a:ahLst/>
              <a:cxnLst/>
              <a:rect l="l" t="t" r="r" b="b"/>
              <a:pathLst>
                <a:path w="27787" h="47669" extrusionOk="0">
                  <a:moveTo>
                    <a:pt x="1" y="1"/>
                  </a:moveTo>
                  <a:lnTo>
                    <a:pt x="134" y="31823"/>
                  </a:lnTo>
                  <a:lnTo>
                    <a:pt x="27787" y="47668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5"/>
            <p:cNvSpPr/>
            <p:nvPr/>
          </p:nvSpPr>
          <p:spPr>
            <a:xfrm rot="5400000">
              <a:off x="813065" y="4375410"/>
              <a:ext cx="374712" cy="433031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27654" y="1"/>
                  </a:moveTo>
                  <a:lnTo>
                    <a:pt x="1" y="15979"/>
                  </a:lnTo>
                  <a:lnTo>
                    <a:pt x="27654" y="31957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5"/>
            <p:cNvSpPr/>
            <p:nvPr/>
          </p:nvSpPr>
          <p:spPr>
            <a:xfrm rot="5400000">
              <a:off x="597469" y="4376325"/>
              <a:ext cx="374712" cy="431202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654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3651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5"/>
            <p:cNvSpPr/>
            <p:nvPr/>
          </p:nvSpPr>
          <p:spPr>
            <a:xfrm rot="5400000">
              <a:off x="813966" y="4749204"/>
              <a:ext cx="372910" cy="433031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5"/>
            <p:cNvSpPr/>
            <p:nvPr/>
          </p:nvSpPr>
          <p:spPr>
            <a:xfrm rot="5400000">
              <a:off x="1460754" y="4002531"/>
              <a:ext cx="372896" cy="431215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845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5"/>
            <p:cNvSpPr/>
            <p:nvPr/>
          </p:nvSpPr>
          <p:spPr>
            <a:xfrm rot="5400000">
              <a:off x="1128547" y="3961854"/>
              <a:ext cx="174931" cy="201597"/>
            </a:xfrm>
            <a:custGeom>
              <a:avLst/>
              <a:gdLst/>
              <a:ahLst/>
              <a:cxnLst/>
              <a:rect l="l" t="t" r="r" b="b"/>
              <a:pathLst>
                <a:path w="12910" h="14878" extrusionOk="0">
                  <a:moveTo>
                    <a:pt x="1" y="0"/>
                  </a:moveTo>
                  <a:lnTo>
                    <a:pt x="1" y="14877"/>
                  </a:lnTo>
                  <a:lnTo>
                    <a:pt x="12910" y="750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5"/>
            <p:cNvSpPr/>
            <p:nvPr/>
          </p:nvSpPr>
          <p:spPr>
            <a:xfrm rot="5400000">
              <a:off x="1770825" y="4018351"/>
              <a:ext cx="118427" cy="137871"/>
            </a:xfrm>
            <a:custGeom>
              <a:avLst/>
              <a:gdLst/>
              <a:ahLst/>
              <a:cxnLst/>
              <a:rect l="l" t="t" r="r" b="b"/>
              <a:pathLst>
                <a:path w="8740" h="10175" extrusionOk="0">
                  <a:moveTo>
                    <a:pt x="0" y="1"/>
                  </a:moveTo>
                  <a:lnTo>
                    <a:pt x="0" y="10175"/>
                  </a:lnTo>
                  <a:lnTo>
                    <a:pt x="8740" y="500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5"/>
            <p:cNvSpPr/>
            <p:nvPr/>
          </p:nvSpPr>
          <p:spPr>
            <a:xfrm rot="5400000">
              <a:off x="1135999" y="4268968"/>
              <a:ext cx="374712" cy="645915"/>
            </a:xfrm>
            <a:custGeom>
              <a:avLst/>
              <a:gdLst/>
              <a:ahLst/>
              <a:cxnLst/>
              <a:rect l="l" t="t" r="r" b="b"/>
              <a:pathLst>
                <a:path w="27654" h="47669" extrusionOk="0">
                  <a:moveTo>
                    <a:pt x="27654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1" y="31823"/>
                  </a:lnTo>
                  <a:lnTo>
                    <a:pt x="27654" y="31690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5"/>
            <p:cNvSpPr/>
            <p:nvPr/>
          </p:nvSpPr>
          <p:spPr>
            <a:xfrm rot="5400000">
              <a:off x="1459847" y="4376318"/>
              <a:ext cx="374712" cy="431215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654" y="15979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5"/>
            <p:cNvSpPr/>
            <p:nvPr/>
          </p:nvSpPr>
          <p:spPr>
            <a:xfrm rot="5400000">
              <a:off x="167191" y="4002531"/>
              <a:ext cx="372896" cy="431215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824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5"/>
            <p:cNvSpPr/>
            <p:nvPr/>
          </p:nvSpPr>
          <p:spPr>
            <a:xfrm rot="5400000">
              <a:off x="-264008" y="3629645"/>
              <a:ext cx="372910" cy="431215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5"/>
            <p:cNvSpPr/>
            <p:nvPr/>
          </p:nvSpPr>
          <p:spPr>
            <a:xfrm rot="5400000">
              <a:off x="-49317" y="4160717"/>
              <a:ext cx="374712" cy="862417"/>
            </a:xfrm>
            <a:custGeom>
              <a:avLst/>
              <a:gdLst/>
              <a:ahLst/>
              <a:cxnLst/>
              <a:rect l="l" t="t" r="r" b="b"/>
              <a:pathLst>
                <a:path w="27654" h="63647" extrusionOk="0">
                  <a:moveTo>
                    <a:pt x="1" y="1"/>
                  </a:moveTo>
                  <a:lnTo>
                    <a:pt x="1" y="31824"/>
                  </a:lnTo>
                  <a:lnTo>
                    <a:pt x="1" y="63646"/>
                  </a:lnTo>
                  <a:lnTo>
                    <a:pt x="27521" y="47802"/>
                  </a:lnTo>
                  <a:lnTo>
                    <a:pt x="27654" y="47802"/>
                  </a:lnTo>
                  <a:lnTo>
                    <a:pt x="27654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5"/>
            <p:cNvSpPr/>
            <p:nvPr/>
          </p:nvSpPr>
          <p:spPr>
            <a:xfrm rot="5400000">
              <a:off x="380972" y="4376325"/>
              <a:ext cx="374712" cy="431202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4" y="0"/>
                  </a:moveTo>
                  <a:lnTo>
                    <a:pt x="1" y="15845"/>
                  </a:lnTo>
                  <a:lnTo>
                    <a:pt x="27654" y="31823"/>
                  </a:lnTo>
                  <a:lnTo>
                    <a:pt x="276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5"/>
            <p:cNvSpPr/>
            <p:nvPr/>
          </p:nvSpPr>
          <p:spPr>
            <a:xfrm rot="5400000">
              <a:off x="139325" y="4533617"/>
              <a:ext cx="374712" cy="862403"/>
            </a:xfrm>
            <a:custGeom>
              <a:avLst/>
              <a:gdLst/>
              <a:ahLst/>
              <a:cxnLst/>
              <a:rect l="l" t="t" r="r" b="b"/>
              <a:pathLst>
                <a:path w="27654" h="63646" extrusionOk="0">
                  <a:moveTo>
                    <a:pt x="134" y="0"/>
                  </a:moveTo>
                  <a:lnTo>
                    <a:pt x="1" y="31823"/>
                  </a:lnTo>
                  <a:lnTo>
                    <a:pt x="134" y="31823"/>
                  </a:lnTo>
                  <a:lnTo>
                    <a:pt x="134" y="63646"/>
                  </a:lnTo>
                  <a:lnTo>
                    <a:pt x="27654" y="47668"/>
                  </a:lnTo>
                  <a:lnTo>
                    <a:pt x="27654" y="1584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5"/>
            <p:cNvSpPr/>
            <p:nvPr/>
          </p:nvSpPr>
          <p:spPr>
            <a:xfrm rot="5400000">
              <a:off x="519274" y="4454515"/>
              <a:ext cx="747608" cy="647717"/>
            </a:xfrm>
            <a:custGeom>
              <a:avLst/>
              <a:gdLst/>
              <a:ahLst/>
              <a:cxnLst/>
              <a:rect l="l" t="t" r="r" b="b"/>
              <a:pathLst>
                <a:path w="55174" h="47802" extrusionOk="0">
                  <a:moveTo>
                    <a:pt x="27654" y="1"/>
                  </a:moveTo>
                  <a:lnTo>
                    <a:pt x="1" y="15979"/>
                  </a:lnTo>
                  <a:lnTo>
                    <a:pt x="1" y="47802"/>
                  </a:lnTo>
                  <a:lnTo>
                    <a:pt x="27654" y="31957"/>
                  </a:lnTo>
                  <a:lnTo>
                    <a:pt x="55174" y="15979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9" name="Google Shape;279;p5"/>
          <p:cNvSpPr txBox="1">
            <a:spLocks noGrp="1"/>
          </p:cNvSpPr>
          <p:nvPr>
            <p:ph type="ctrTitle"/>
          </p:nvPr>
        </p:nvSpPr>
        <p:spPr>
          <a:xfrm>
            <a:off x="4308049" y="2067485"/>
            <a:ext cx="32943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80" name="Google Shape;280;p5"/>
          <p:cNvSpPr txBox="1">
            <a:spLocks noGrp="1"/>
          </p:cNvSpPr>
          <p:nvPr>
            <p:ph type="subTitle" idx="1"/>
          </p:nvPr>
        </p:nvSpPr>
        <p:spPr>
          <a:xfrm>
            <a:off x="1868250" y="2708213"/>
            <a:ext cx="4020300" cy="36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81" name="Google Shape;281;p5"/>
          <p:cNvCxnSpPr/>
          <p:nvPr/>
        </p:nvCxnSpPr>
        <p:spPr>
          <a:xfrm>
            <a:off x="5123700" y="2607238"/>
            <a:ext cx="4020300" cy="0"/>
          </a:xfrm>
          <a:prstGeom prst="straightConnector1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arlow Condensed SemiBold"/>
              <a:buNone/>
              <a:defRPr sz="2800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arlow Condensed SemiBold"/>
              <a:buNone/>
              <a:defRPr sz="2800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arlow Condensed SemiBold"/>
              <a:buNone/>
              <a:defRPr sz="2800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arlow Condensed SemiBold"/>
              <a:buNone/>
              <a:defRPr sz="2800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arlow Condensed SemiBold"/>
              <a:buNone/>
              <a:defRPr sz="2800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arlow Condensed SemiBold"/>
              <a:buNone/>
              <a:defRPr sz="2800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arlow Condensed SemiBold"/>
              <a:buNone/>
              <a:defRPr sz="2800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arlow Condensed SemiBold"/>
              <a:buNone/>
              <a:defRPr sz="2800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arlow Condensed SemiBold"/>
              <a:buNone/>
              <a:defRPr sz="2800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vo"/>
              <a:buChar char="●"/>
              <a:defRPr sz="1800"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vo"/>
              <a:buChar char="○"/>
              <a:defRPr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vo"/>
              <a:buChar char="■"/>
              <a:defRPr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vo"/>
              <a:buChar char="●"/>
              <a:defRPr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vo"/>
              <a:buChar char="○"/>
              <a:defRPr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vo"/>
              <a:buChar char="■"/>
              <a:defRPr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vo"/>
              <a:buChar char="●"/>
              <a:defRPr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vo"/>
              <a:buChar char="○"/>
              <a:defRPr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Arvo"/>
              <a:buChar char="■"/>
              <a:defRPr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1.png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0.png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0.png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6990" y="259149"/>
            <a:ext cx="1536325" cy="1487553"/>
          </a:xfrm>
          <a:prstGeom prst="rect">
            <a:avLst/>
          </a:prstGeom>
        </p:spPr>
      </p:pic>
      <p:sp>
        <p:nvSpPr>
          <p:cNvPr id="6" name="Google Shape;346;p13"/>
          <p:cNvSpPr txBox="1">
            <a:spLocks noGrp="1"/>
          </p:cNvSpPr>
          <p:nvPr>
            <p:ph type="ctrTitle"/>
          </p:nvPr>
        </p:nvSpPr>
        <p:spPr>
          <a:xfrm>
            <a:off x="2362575" y="1545450"/>
            <a:ext cx="44190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 smtClean="0"/>
              <a:t>Evolve 1</a:t>
            </a:r>
            <a:r>
              <a:rPr lang="en-US" dirty="0"/>
              <a:t>B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6.1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1064" y="4472562"/>
            <a:ext cx="692936" cy="6709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549" y="408480"/>
            <a:ext cx="7554059" cy="58146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Track 1.57 [EV_SB1_U06_p054_Ex1A-B]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87932" y="2680093"/>
            <a:ext cx="609600" cy="60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8549" y="1203132"/>
            <a:ext cx="7082118" cy="32694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59580" y="4043988"/>
            <a:ext cx="2162927" cy="10121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98320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57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72562"/>
            <a:ext cx="692936" cy="67093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9337" y="2200275"/>
            <a:ext cx="4505325" cy="7429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73496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1064" y="4472562"/>
            <a:ext cx="692936" cy="6709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749" y="195516"/>
            <a:ext cx="3796247" cy="8174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612" y="1285272"/>
            <a:ext cx="7676017" cy="31872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712791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1064" y="4472562"/>
            <a:ext cx="692936" cy="6709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997" y="213444"/>
            <a:ext cx="3745579" cy="80658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612" y="1285272"/>
            <a:ext cx="7676017" cy="31872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Track 1.58 [EV_SB1_U06_p054_Ex2A]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239640" y="3698422"/>
            <a:ext cx="490084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43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65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1064" y="4472562"/>
            <a:ext cx="692936" cy="6709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281" y="1202955"/>
            <a:ext cx="7823783" cy="36050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022" y="292399"/>
            <a:ext cx="8496300" cy="5905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420895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1064" y="4472562"/>
            <a:ext cx="692936" cy="6709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20342"/>
          <a:stretch/>
        </p:blipFill>
        <p:spPr>
          <a:xfrm>
            <a:off x="327735" y="1129553"/>
            <a:ext cx="8469797" cy="29697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022" y="275146"/>
            <a:ext cx="8496300" cy="5905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893113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1064" y="4472562"/>
            <a:ext cx="692936" cy="6709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445" y="1733924"/>
            <a:ext cx="7621619" cy="183815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022" y="292399"/>
            <a:ext cx="8496300" cy="5905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645059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1064" y="4472562"/>
            <a:ext cx="692936" cy="6709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115" y="1757082"/>
            <a:ext cx="8554417" cy="18241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022" y="292399"/>
            <a:ext cx="8496300" cy="5905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746031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72562"/>
            <a:ext cx="692936" cy="67093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079" y="2495175"/>
            <a:ext cx="7793485" cy="40159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486335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72562"/>
            <a:ext cx="692936" cy="6709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087" y="975018"/>
            <a:ext cx="8021788" cy="327229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65714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1064" y="4400844"/>
            <a:ext cx="692936" cy="67093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513" y="194839"/>
            <a:ext cx="2602192" cy="5165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513" y="946388"/>
            <a:ext cx="8517359" cy="47003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7058" y="1793311"/>
            <a:ext cx="5311775" cy="31081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933474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72562"/>
            <a:ext cx="692936" cy="6709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936" y="1930773"/>
            <a:ext cx="7121338" cy="11715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011738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72562"/>
            <a:ext cx="692936" cy="6709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873" y="2017059"/>
            <a:ext cx="8590072" cy="119382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593121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72562"/>
            <a:ext cx="692936" cy="6709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950" y="2157412"/>
            <a:ext cx="6896100" cy="8286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101033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07068"/>
            <a:ext cx="692936" cy="6709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814" y="1983597"/>
            <a:ext cx="8093138" cy="20178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9798" y="679468"/>
            <a:ext cx="7445170" cy="38448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687930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72562"/>
            <a:ext cx="692936" cy="6709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402" y="1496805"/>
            <a:ext cx="7950934" cy="231182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9798" y="679468"/>
            <a:ext cx="7445170" cy="38448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808468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72562"/>
            <a:ext cx="692936" cy="6709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797" y="1497311"/>
            <a:ext cx="8042275" cy="21954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9798" y="679468"/>
            <a:ext cx="7445170" cy="38448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916434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72562"/>
            <a:ext cx="692936" cy="6709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230" y="570380"/>
            <a:ext cx="7200900" cy="2667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7447" y="3482652"/>
            <a:ext cx="3327400" cy="14769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705319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72562"/>
            <a:ext cx="692936" cy="6709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2635" y="2532278"/>
            <a:ext cx="6266329" cy="42272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657781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72562"/>
            <a:ext cx="692936" cy="6709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723" y="1667904"/>
            <a:ext cx="7358063" cy="170338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070091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72562"/>
            <a:ext cx="692936" cy="670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592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1064" y="4472562"/>
            <a:ext cx="692936" cy="67093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2191682"/>
            <a:ext cx="7579099" cy="51537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383939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1064" y="4472562"/>
            <a:ext cx="692936" cy="6709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004" y="1739154"/>
            <a:ext cx="8070199" cy="3832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000" y="2578070"/>
            <a:ext cx="4914900" cy="14388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67127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1064" y="4472562"/>
            <a:ext cx="692936" cy="670938"/>
          </a:xfrm>
          <a:prstGeom prst="rect">
            <a:avLst/>
          </a:prstGeom>
        </p:spPr>
      </p:pic>
      <p:pic>
        <p:nvPicPr>
          <p:cNvPr id="3" name="S3_69953_UNIT_6_UO_JULIETH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1064" y="4472562"/>
            <a:ext cx="692936" cy="670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295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1064" y="4472562"/>
            <a:ext cx="692936" cy="6709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810" y="1805627"/>
            <a:ext cx="8523722" cy="10003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0334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1064" y="4472562"/>
            <a:ext cx="692936" cy="6709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563" y="1464693"/>
            <a:ext cx="8015287" cy="9406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Track 1.57 [EV_SB1_U06_p054_Ex1A-B]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099606" y="282935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248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57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72562"/>
            <a:ext cx="692936" cy="67093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3975" y="2057400"/>
            <a:ext cx="6496050" cy="10287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6537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1064" y="4472562"/>
            <a:ext cx="692936" cy="6709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962" y="206188"/>
            <a:ext cx="8476570" cy="66504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856" y="1380672"/>
            <a:ext cx="7684208" cy="35473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74102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y Creative CV by slidesgo">
  <a:themeElements>
    <a:clrScheme name="Simple Light">
      <a:dk1>
        <a:srgbClr val="E9E6E1"/>
      </a:dk1>
      <a:lt1>
        <a:srgbClr val="434343"/>
      </a:lt1>
      <a:dk2>
        <a:srgbClr val="9448BC"/>
      </a:dk2>
      <a:lt2>
        <a:srgbClr val="FFB997"/>
      </a:lt2>
      <a:accent1>
        <a:srgbClr val="DB4368"/>
      </a:accent1>
      <a:accent2>
        <a:srgbClr val="F53264"/>
      </a:accent2>
      <a:accent3>
        <a:srgbClr val="361A30"/>
      </a:accent3>
      <a:accent4>
        <a:srgbClr val="FE9A39"/>
      </a:accent4>
      <a:accent5>
        <a:srgbClr val="7C2F4B"/>
      </a:accent5>
      <a:accent6>
        <a:srgbClr val="FF5160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3</Words>
  <Application>Microsoft Office PowerPoint</Application>
  <PresentationFormat>On-screen Show (16:9)</PresentationFormat>
  <Paragraphs>1</Paragraphs>
  <Slides>29</Slides>
  <Notes>8</Notes>
  <HiddenSlides>0</HiddenSlides>
  <MMClips>4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Barlow Condensed SemiBold</vt:lpstr>
      <vt:lpstr>Arvo</vt:lpstr>
      <vt:lpstr>Arial</vt:lpstr>
      <vt:lpstr>Fira Sans Extra Condensed Medium</vt:lpstr>
      <vt:lpstr>Barlow Condensed Medium</vt:lpstr>
      <vt:lpstr>Barlow Condensed</vt:lpstr>
      <vt:lpstr>My Creative CV by slidesgo</vt:lpstr>
      <vt:lpstr>Evolve 1B  6.1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CREATIVE RESUME</dc:title>
  <dc:creator>Ad-09</dc:creator>
  <cp:lastModifiedBy>Admin</cp:lastModifiedBy>
  <cp:revision>12</cp:revision>
  <dcterms:modified xsi:type="dcterms:W3CDTF">2023-07-23T06:21:40Z</dcterms:modified>
</cp:coreProperties>
</file>