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4"/>
  </p:notesMasterIdLst>
  <p:sldIdLst>
    <p:sldId id="256" r:id="rId2"/>
    <p:sldId id="289" r:id="rId3"/>
    <p:sldId id="295" r:id="rId4"/>
    <p:sldId id="291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12" r:id="rId13"/>
    <p:sldId id="313" r:id="rId14"/>
    <p:sldId id="314" r:id="rId15"/>
    <p:sldId id="315" r:id="rId16"/>
    <p:sldId id="293" r:id="rId17"/>
    <p:sldId id="302" r:id="rId18"/>
    <p:sldId id="303" r:id="rId19"/>
    <p:sldId id="304" r:id="rId20"/>
    <p:sldId id="306" r:id="rId21"/>
    <p:sldId id="258" r:id="rId22"/>
    <p:sldId id="309" r:id="rId23"/>
    <p:sldId id="310" r:id="rId24"/>
    <p:sldId id="311" r:id="rId25"/>
    <p:sldId id="316" r:id="rId26"/>
    <p:sldId id="308" r:id="rId27"/>
    <p:sldId id="318" r:id="rId28"/>
    <p:sldId id="317" r:id="rId29"/>
    <p:sldId id="322" r:id="rId30"/>
    <p:sldId id="320" r:id="rId31"/>
    <p:sldId id="321" r:id="rId32"/>
    <p:sldId id="323" r:id="rId33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5"/>
      <p:bold r:id="rId36"/>
      <p:italic r:id="rId37"/>
      <p:boldItalic r:id="rId38"/>
    </p:embeddedFont>
    <p:embeddedFont>
      <p:font typeface="Arvo" panose="020B0604020202020204" charset="0"/>
      <p:regular r:id="rId39"/>
      <p:bold r:id="rId40"/>
      <p:italic r:id="rId41"/>
      <p:boldItalic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  <p:embeddedFont>
      <p:font typeface="Barlow Condensed Medium" panose="020B0604020202020204" charset="0"/>
      <p:regular r:id="rId47"/>
      <p:bold r:id="rId48"/>
      <p:italic r:id="rId49"/>
      <p:boldItalic r:id="rId50"/>
    </p:embeddedFont>
    <p:embeddedFont>
      <p:font typeface="Barlow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63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58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50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02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17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0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32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64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9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17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14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42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90" y="259149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6.3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7" y="1796940"/>
            <a:ext cx="7900416" cy="1197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1 [EV_SB1_U06_p058_Ex1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8984" y="3239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3" y="1271016"/>
            <a:ext cx="7724911" cy="2571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40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5" y="2122419"/>
            <a:ext cx="7422924" cy="968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8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07" y="2123123"/>
            <a:ext cx="7261670" cy="947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2 [EV_SB1_U06_p059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1942" y="3478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252662"/>
            <a:ext cx="5410200" cy="63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50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05" y="2176091"/>
            <a:ext cx="8250011" cy="69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60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20" y="2196011"/>
            <a:ext cx="8376913" cy="70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62 [EV_SB1_U06_p059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8276" y="307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2109787"/>
            <a:ext cx="6296025" cy="923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37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68" y="2167129"/>
            <a:ext cx="8306600" cy="964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4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81" y="2261568"/>
            <a:ext cx="7778687" cy="903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3 [EV_SB1_U06_p059_Ex2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2424" y="3389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0" y="297603"/>
            <a:ext cx="5277815" cy="1020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69"/>
          <a:stretch/>
        </p:blipFill>
        <p:spPr>
          <a:xfrm>
            <a:off x="478724" y="1554480"/>
            <a:ext cx="6150500" cy="3392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749" y="508590"/>
            <a:ext cx="2354486" cy="34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6" y="1073625"/>
            <a:ext cx="7697274" cy="15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36" y="266700"/>
            <a:ext cx="7817061" cy="437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25" y="2913760"/>
            <a:ext cx="8468096" cy="1233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31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1933575"/>
            <a:ext cx="7972425" cy="127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933575"/>
            <a:ext cx="7972425" cy="127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4 [EV_SB1_U06_p059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1905" y="3412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2009775"/>
            <a:ext cx="8696325" cy="112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84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" y="2009775"/>
            <a:ext cx="8696325" cy="112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5 [EV_SB1_U06_p059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4061" y="3341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019300"/>
            <a:ext cx="8115300" cy="110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00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8" y="1764601"/>
            <a:ext cx="8448675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53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62" y="1709737"/>
            <a:ext cx="8448675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6 [EV_SB1_U06_p059_Ex3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59935" y="3648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8" y="1519047"/>
            <a:ext cx="8467725" cy="23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778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" y="1641475"/>
            <a:ext cx="8156575" cy="1942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81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947862"/>
            <a:ext cx="7496175" cy="124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295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3" y="1783081"/>
            <a:ext cx="8232359" cy="1654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77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8" y="2295145"/>
            <a:ext cx="8265570" cy="766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089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7" y="2213839"/>
            <a:ext cx="7934325" cy="77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9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13" y="512144"/>
            <a:ext cx="8201025" cy="803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0 [EV_SB1_U06_p058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7606" y="427823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75" y="1957576"/>
            <a:ext cx="8057463" cy="2288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1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109787"/>
            <a:ext cx="7581900" cy="923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34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1" y="1468619"/>
            <a:ext cx="7747907" cy="2354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24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16" y="1911177"/>
            <a:ext cx="7325348" cy="1294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10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3" y="1975104"/>
            <a:ext cx="8451305" cy="1281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320981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On-screen Show (16:9)</PresentationFormat>
  <Paragraphs>1</Paragraphs>
  <Slides>32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6.3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9</cp:revision>
  <dcterms:modified xsi:type="dcterms:W3CDTF">2023-07-23T06:23:34Z</dcterms:modified>
</cp:coreProperties>
</file>