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28"/>
  </p:notesMasterIdLst>
  <p:sldIdLst>
    <p:sldId id="256" r:id="rId2"/>
    <p:sldId id="289" r:id="rId3"/>
    <p:sldId id="301" r:id="rId4"/>
    <p:sldId id="291" r:id="rId5"/>
    <p:sldId id="294" r:id="rId6"/>
    <p:sldId id="312" r:id="rId7"/>
    <p:sldId id="295" r:id="rId8"/>
    <p:sldId id="296" r:id="rId9"/>
    <p:sldId id="313" r:id="rId10"/>
    <p:sldId id="297" r:id="rId11"/>
    <p:sldId id="298" r:id="rId12"/>
    <p:sldId id="314" r:id="rId13"/>
    <p:sldId id="299" r:id="rId14"/>
    <p:sldId id="300" r:id="rId15"/>
    <p:sldId id="315" r:id="rId16"/>
    <p:sldId id="293" r:id="rId17"/>
    <p:sldId id="307" r:id="rId18"/>
    <p:sldId id="302" r:id="rId19"/>
    <p:sldId id="316" r:id="rId20"/>
    <p:sldId id="303" r:id="rId21"/>
    <p:sldId id="258" r:id="rId22"/>
    <p:sldId id="304" r:id="rId23"/>
    <p:sldId id="309" r:id="rId24"/>
    <p:sldId id="305" r:id="rId25"/>
    <p:sldId id="306" r:id="rId26"/>
    <p:sldId id="317" r:id="rId27"/>
  </p:sldIdLst>
  <p:sldSz cx="9144000" cy="5143500" type="screen16x9"/>
  <p:notesSz cx="6858000" cy="9144000"/>
  <p:embeddedFontLst>
    <p:embeddedFont>
      <p:font typeface="Barlow Condensed SemiBold" panose="020B0604020202020204" charset="0"/>
      <p:regular r:id="rId29"/>
      <p:bold r:id="rId30"/>
      <p:italic r:id="rId31"/>
      <p:boldItalic r:id="rId32"/>
    </p:embeddedFont>
    <p:embeddedFont>
      <p:font typeface="Arvo" panose="020B0604020202020204" charset="0"/>
      <p:regular r:id="rId33"/>
      <p:bold r:id="rId34"/>
      <p:italic r:id="rId35"/>
      <p:boldItalic r:id="rId36"/>
    </p:embeddedFont>
    <p:embeddedFont>
      <p:font typeface="Fira Sans Extra Condensed Medium" panose="020B0604020202020204" charset="0"/>
      <p:regular r:id="rId37"/>
      <p:bold r:id="rId38"/>
      <p:italic r:id="rId39"/>
      <p:boldItalic r:id="rId40"/>
    </p:embeddedFont>
    <p:embeddedFont>
      <p:font typeface="Barlow Condensed Medium" panose="020B0604020202020204" charset="0"/>
      <p:regular r:id="rId41"/>
      <p:bold r:id="rId42"/>
      <p:italic r:id="rId43"/>
      <p:boldItalic r:id="rId44"/>
    </p:embeddedFont>
    <p:embeddedFont>
      <p:font typeface="Barlow Condensed" panose="020B060402020202020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84C892-8E5F-418F-AAC1-43C20A1DFD90}">
  <a:tblStyle styleId="{3584C892-8E5F-418F-AAC1-43C20A1DFD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00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5d2cabac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5d2cabac8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5d2cabac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5d2cabac8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9507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62575" y="1545450"/>
            <a:ext cx="4419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Barlow Condensed Medium"/>
              <a:buNone/>
              <a:defRPr sz="6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6607116" y="2397713"/>
            <a:ext cx="2550204" cy="2757917"/>
            <a:chOff x="1384075" y="241450"/>
            <a:chExt cx="4822625" cy="5215425"/>
          </a:xfrm>
        </p:grpSpPr>
        <p:sp>
          <p:nvSpPr>
            <p:cNvPr id="12" name="Google Shape;12;p2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26847" y="-280618"/>
            <a:ext cx="2865062" cy="3613974"/>
            <a:chOff x="-26858" y="-227337"/>
            <a:chExt cx="2186403" cy="2757917"/>
          </a:xfrm>
        </p:grpSpPr>
        <p:sp>
          <p:nvSpPr>
            <p:cNvPr id="57" name="Google Shape;57;p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4"/>
          <p:cNvGrpSpPr/>
          <p:nvPr/>
        </p:nvGrpSpPr>
        <p:grpSpPr>
          <a:xfrm>
            <a:off x="6396261" y="-26651"/>
            <a:ext cx="2761414" cy="1094590"/>
            <a:chOff x="5543377" y="-26648"/>
            <a:chExt cx="3613943" cy="1432521"/>
          </a:xfrm>
        </p:grpSpPr>
        <p:sp>
          <p:nvSpPr>
            <p:cNvPr id="187" name="Google Shape;187;p4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-413096" y="3658798"/>
            <a:ext cx="2192144" cy="1495178"/>
            <a:chOff x="-293170" y="3658798"/>
            <a:chExt cx="2192144" cy="1495178"/>
          </a:xfrm>
        </p:grpSpPr>
        <p:sp>
          <p:nvSpPr>
            <p:cNvPr id="209" name="Google Shape;209;p4"/>
            <p:cNvSpPr/>
            <p:nvPr/>
          </p:nvSpPr>
          <p:spPr>
            <a:xfrm rot="5400000">
              <a:off x="566876" y="4718563"/>
              <a:ext cx="402082" cy="46501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 rot="5400000">
              <a:off x="1460748" y="4750112"/>
              <a:ext cx="372910" cy="431215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 rot="5400000">
              <a:off x="1135098" y="4642762"/>
              <a:ext cx="376514" cy="64591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 rot="5400000">
              <a:off x="813065" y="4375410"/>
              <a:ext cx="374712" cy="433031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 rot="5400000">
              <a:off x="597469" y="4376325"/>
              <a:ext cx="374712" cy="43120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 rot="5400000">
              <a:off x="1460754" y="4002531"/>
              <a:ext cx="372896" cy="431215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 rot="5400000">
              <a:off x="1128547" y="3961854"/>
              <a:ext cx="174931" cy="20159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 rot="5400000">
              <a:off x="1770825" y="4018351"/>
              <a:ext cx="118427" cy="137871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 rot="5400000">
              <a:off x="1135999" y="4268968"/>
              <a:ext cx="374712" cy="64591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 rot="5400000">
              <a:off x="1459847" y="4376318"/>
              <a:ext cx="374712" cy="431215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 rot="5400000">
              <a:off x="167191" y="4002531"/>
              <a:ext cx="372896" cy="431215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 rot="5400000">
              <a:off x="-264008" y="3629645"/>
              <a:ext cx="372910" cy="431215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 rot="5400000">
              <a:off x="-49317" y="4160717"/>
              <a:ext cx="374712" cy="862417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 rot="5400000">
              <a:off x="380972" y="4376325"/>
              <a:ext cx="374712" cy="43120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 rot="5400000">
              <a:off x="139325" y="4533617"/>
              <a:ext cx="374712" cy="862403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 rot="5400000">
              <a:off x="519274" y="4454515"/>
              <a:ext cx="747608" cy="647717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4"/>
          <p:cNvSpPr txBox="1">
            <a:spLocks noGrp="1"/>
          </p:cNvSpPr>
          <p:nvPr>
            <p:ph type="ctrTitle"/>
          </p:nvPr>
        </p:nvSpPr>
        <p:spPr>
          <a:xfrm>
            <a:off x="4155425" y="205433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28" name="Google Shape;228;p4"/>
          <p:cNvSpPr txBox="1">
            <a:spLocks noGrp="1"/>
          </p:cNvSpPr>
          <p:nvPr>
            <p:ph type="title" idx="2" hasCustomPrompt="1"/>
          </p:nvPr>
        </p:nvSpPr>
        <p:spPr>
          <a:xfrm>
            <a:off x="2319727" y="196688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29" name="Google Shape;229;p4"/>
          <p:cNvSpPr txBox="1">
            <a:spLocks noGrp="1"/>
          </p:cNvSpPr>
          <p:nvPr>
            <p:ph type="ctrTitle" idx="3"/>
          </p:nvPr>
        </p:nvSpPr>
        <p:spPr>
          <a:xfrm>
            <a:off x="4155425" y="271958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30" name="Google Shape;230;p4"/>
          <p:cNvSpPr txBox="1">
            <a:spLocks noGrp="1"/>
          </p:cNvSpPr>
          <p:nvPr>
            <p:ph type="title" idx="4" hasCustomPrompt="1"/>
          </p:nvPr>
        </p:nvSpPr>
        <p:spPr>
          <a:xfrm>
            <a:off x="2319727" y="263213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1" name="Google Shape;231;p4"/>
          <p:cNvSpPr txBox="1">
            <a:spLocks noGrp="1"/>
          </p:cNvSpPr>
          <p:nvPr>
            <p:ph type="ctrTitle" idx="5"/>
          </p:nvPr>
        </p:nvSpPr>
        <p:spPr>
          <a:xfrm>
            <a:off x="4155425" y="338483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32" name="Google Shape;232;p4"/>
          <p:cNvSpPr txBox="1">
            <a:spLocks noGrp="1"/>
          </p:cNvSpPr>
          <p:nvPr>
            <p:ph type="title" idx="6" hasCustomPrompt="1"/>
          </p:nvPr>
        </p:nvSpPr>
        <p:spPr>
          <a:xfrm>
            <a:off x="2319727" y="329738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3" name="Google Shape;233;p4"/>
          <p:cNvSpPr txBox="1">
            <a:spLocks noGrp="1"/>
          </p:cNvSpPr>
          <p:nvPr>
            <p:ph type="ctrTitle" idx="7"/>
          </p:nvPr>
        </p:nvSpPr>
        <p:spPr>
          <a:xfrm>
            <a:off x="4155425" y="405008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title" idx="8" hasCustomPrompt="1"/>
          </p:nvPr>
        </p:nvSpPr>
        <p:spPr>
          <a:xfrm>
            <a:off x="2319727" y="396263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cxnSp>
        <p:nvCxnSpPr>
          <p:cNvPr id="235" name="Google Shape;235;p4"/>
          <p:cNvCxnSpPr/>
          <p:nvPr/>
        </p:nvCxnSpPr>
        <p:spPr>
          <a:xfrm>
            <a:off x="3986825" y="-16500"/>
            <a:ext cx="0" cy="44886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" name="Google Shape;236;p4"/>
          <p:cNvSpPr txBox="1">
            <a:spLocks noGrp="1"/>
          </p:cNvSpPr>
          <p:nvPr>
            <p:ph type="ctrTitle" idx="9"/>
          </p:nvPr>
        </p:nvSpPr>
        <p:spPr>
          <a:xfrm>
            <a:off x="4155425" y="1272250"/>
            <a:ext cx="2737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low Condensed"/>
              <a:buNone/>
              <a:defRPr sz="3600">
                <a:solidFill>
                  <a:schemeClr val="accent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5"/>
          <p:cNvGrpSpPr/>
          <p:nvPr/>
        </p:nvGrpSpPr>
        <p:grpSpPr>
          <a:xfrm rot="10800000" flipH="1">
            <a:off x="6396261" y="4059387"/>
            <a:ext cx="2761414" cy="1094590"/>
            <a:chOff x="5543377" y="-26648"/>
            <a:chExt cx="3613943" cy="1432521"/>
          </a:xfrm>
        </p:grpSpPr>
        <p:sp>
          <p:nvSpPr>
            <p:cNvPr id="239" name="Google Shape;239;p5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" name="Google Shape;260;p5"/>
          <p:cNvGrpSpPr/>
          <p:nvPr/>
        </p:nvGrpSpPr>
        <p:grpSpPr>
          <a:xfrm rot="10800000" flipH="1">
            <a:off x="-413096" y="-26651"/>
            <a:ext cx="2192144" cy="1495178"/>
            <a:chOff x="-293170" y="3658798"/>
            <a:chExt cx="2192144" cy="1495178"/>
          </a:xfrm>
        </p:grpSpPr>
        <p:sp>
          <p:nvSpPr>
            <p:cNvPr id="261" name="Google Shape;261;p5"/>
            <p:cNvSpPr/>
            <p:nvPr/>
          </p:nvSpPr>
          <p:spPr>
            <a:xfrm rot="5400000">
              <a:off x="566876" y="4718563"/>
              <a:ext cx="402082" cy="46501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 rot="5400000">
              <a:off x="1460748" y="4750112"/>
              <a:ext cx="372910" cy="431215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 rot="5400000">
              <a:off x="1135098" y="4642762"/>
              <a:ext cx="376514" cy="64591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 rot="5400000">
              <a:off x="813065" y="4375410"/>
              <a:ext cx="374712" cy="433031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 rot="5400000">
              <a:off x="597469" y="4376325"/>
              <a:ext cx="374712" cy="43120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 rot="5400000">
              <a:off x="1460754" y="4002531"/>
              <a:ext cx="372896" cy="431215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 rot="5400000">
              <a:off x="1128547" y="3961854"/>
              <a:ext cx="174931" cy="20159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 rot="5400000">
              <a:off x="1770825" y="4018351"/>
              <a:ext cx="118427" cy="137871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 rot="5400000">
              <a:off x="1135999" y="4268968"/>
              <a:ext cx="374712" cy="64591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 rot="5400000">
              <a:off x="1459847" y="4376318"/>
              <a:ext cx="374712" cy="431215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 rot="5400000">
              <a:off x="167191" y="4002531"/>
              <a:ext cx="372896" cy="431215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 rot="5400000">
              <a:off x="-264008" y="3629645"/>
              <a:ext cx="372910" cy="431215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 rot="5400000">
              <a:off x="-49317" y="4160717"/>
              <a:ext cx="374712" cy="862417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 rot="5400000">
              <a:off x="380972" y="4376325"/>
              <a:ext cx="374712" cy="43120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 rot="5400000">
              <a:off x="139325" y="4533617"/>
              <a:ext cx="374712" cy="862403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 rot="5400000">
              <a:off x="519274" y="4454515"/>
              <a:ext cx="747608" cy="647717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" name="Google Shape;279;p5"/>
          <p:cNvSpPr txBox="1">
            <a:spLocks noGrp="1"/>
          </p:cNvSpPr>
          <p:nvPr>
            <p:ph type="ctrTitle"/>
          </p:nvPr>
        </p:nvSpPr>
        <p:spPr>
          <a:xfrm>
            <a:off x="4308049" y="2067485"/>
            <a:ext cx="329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0" name="Google Shape;280;p5"/>
          <p:cNvSpPr txBox="1">
            <a:spLocks noGrp="1"/>
          </p:cNvSpPr>
          <p:nvPr>
            <p:ph type="subTitle" idx="1"/>
          </p:nvPr>
        </p:nvSpPr>
        <p:spPr>
          <a:xfrm>
            <a:off x="1868250" y="2708213"/>
            <a:ext cx="40203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81" name="Google Shape;281;p5"/>
          <p:cNvCxnSpPr/>
          <p:nvPr/>
        </p:nvCxnSpPr>
        <p:spPr>
          <a:xfrm>
            <a:off x="5123700" y="2607238"/>
            <a:ext cx="40203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vo"/>
              <a:buChar char="●"/>
              <a:defRPr sz="18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●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●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990" y="259149"/>
            <a:ext cx="1536325" cy="1487553"/>
          </a:xfrm>
          <a:prstGeom prst="rect">
            <a:avLst/>
          </a:prstGeom>
        </p:spPr>
      </p:pic>
      <p:sp>
        <p:nvSpPr>
          <p:cNvPr id="5" name="Google Shape;346;p13"/>
          <p:cNvSpPr txBox="1">
            <a:spLocks noGrp="1"/>
          </p:cNvSpPr>
          <p:nvPr>
            <p:ph type="ctrTitle"/>
          </p:nvPr>
        </p:nvSpPr>
        <p:spPr>
          <a:xfrm>
            <a:off x="2362575" y="1545450"/>
            <a:ext cx="4419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Evolve 1</a:t>
            </a:r>
            <a:r>
              <a:rPr lang="en-US" dirty="0"/>
              <a:t>B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6.4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914" y="2007965"/>
            <a:ext cx="7499350" cy="1657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5248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739" y="1505078"/>
            <a:ext cx="7934325" cy="17531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Track 1.68 [EV_SB1_U06_p060_Ex2A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79101" y="34236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0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25" y="2071687"/>
            <a:ext cx="3714750" cy="1000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4505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64" y="1837765"/>
            <a:ext cx="7946859" cy="17072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8320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297" y="1623227"/>
            <a:ext cx="8239892" cy="17701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Track 1.69 [EV_SB1_U06_p060_Ex2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42335" y="35140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7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62" y="1514475"/>
            <a:ext cx="8067675" cy="2114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4603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0140"/>
          <a:stretch/>
        </p:blipFill>
        <p:spPr>
          <a:xfrm>
            <a:off x="346468" y="127001"/>
            <a:ext cx="4942708" cy="88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277" y="1081437"/>
            <a:ext cx="5816600" cy="39435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8633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36" y="1908963"/>
            <a:ext cx="7378246" cy="11754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0103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1" y="2500621"/>
            <a:ext cx="8615082" cy="6101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791200" y="2967318"/>
            <a:ext cx="2958353" cy="14343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78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91200" y="2967318"/>
            <a:ext cx="2958353" cy="14343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6155"/>
            <a:ext cx="9144000" cy="155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82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290233"/>
            <a:ext cx="4679576" cy="11436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85" y="1723023"/>
            <a:ext cx="3190875" cy="3228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69" y="1866459"/>
            <a:ext cx="4569563" cy="2822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064" y="4400844"/>
            <a:ext cx="692936" cy="6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47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36" y="1851211"/>
            <a:ext cx="7689777" cy="1495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349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70" y="1740834"/>
            <a:ext cx="8257614" cy="19634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59" y="2079812"/>
            <a:ext cx="7739480" cy="13533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6535271" y="2052918"/>
            <a:ext cx="1909482" cy="64545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14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387" y="1847850"/>
            <a:ext cx="6753225" cy="1447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8793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91"/>
          <a:stretch/>
        </p:blipFill>
        <p:spPr>
          <a:xfrm>
            <a:off x="457200" y="2282460"/>
            <a:ext cx="8471293" cy="9512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1173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32" y="2061156"/>
            <a:ext cx="7363506" cy="115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9312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24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947862"/>
            <a:ext cx="8001000" cy="1247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9408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2081212"/>
            <a:ext cx="7658100" cy="981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8393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50" y="2081212"/>
            <a:ext cx="7658100" cy="981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Track 1.67 [EV_SB1_U06_p060_Ex1B-C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52141" y="31919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2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662" y="2114550"/>
            <a:ext cx="6162675" cy="914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2089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1727200"/>
            <a:ext cx="7729442" cy="18436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5295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308" y="1621412"/>
            <a:ext cx="8147050" cy="19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Track 1.67 [EV_SB1_U06_p060_Ex1B-C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54250" y="3713823"/>
            <a:ext cx="70877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4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62" y="1962150"/>
            <a:ext cx="7762875" cy="1219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9311394"/>
      </p:ext>
    </p:extLst>
  </p:cSld>
  <p:clrMapOvr>
    <a:masterClrMapping/>
  </p:clrMapOvr>
</p:sld>
</file>

<file path=ppt/theme/theme1.xml><?xml version="1.0" encoding="utf-8"?>
<a:theme xmlns:a="http://schemas.openxmlformats.org/drawingml/2006/main" name="My Creative CV by slidesgo">
  <a:themeElements>
    <a:clrScheme name="Simple Light">
      <a:dk1>
        <a:srgbClr val="E9E6E1"/>
      </a:dk1>
      <a:lt1>
        <a:srgbClr val="434343"/>
      </a:lt1>
      <a:dk2>
        <a:srgbClr val="9448BC"/>
      </a:dk2>
      <a:lt2>
        <a:srgbClr val="FFB997"/>
      </a:lt2>
      <a:accent1>
        <a:srgbClr val="DB4368"/>
      </a:accent1>
      <a:accent2>
        <a:srgbClr val="F53264"/>
      </a:accent2>
      <a:accent3>
        <a:srgbClr val="361A30"/>
      </a:accent3>
      <a:accent4>
        <a:srgbClr val="FE9A39"/>
      </a:accent4>
      <a:accent5>
        <a:srgbClr val="7C2F4B"/>
      </a:accent5>
      <a:accent6>
        <a:srgbClr val="FF516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</Words>
  <Application>Microsoft Office PowerPoint</Application>
  <PresentationFormat>On-screen Show (16:9)</PresentationFormat>
  <Paragraphs>1</Paragraphs>
  <Slides>26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Barlow Condensed SemiBold</vt:lpstr>
      <vt:lpstr>Arvo</vt:lpstr>
      <vt:lpstr>Arial</vt:lpstr>
      <vt:lpstr>Fira Sans Extra Condensed Medium</vt:lpstr>
      <vt:lpstr>Barlow Condensed Medium</vt:lpstr>
      <vt:lpstr>Barlow Condensed</vt:lpstr>
      <vt:lpstr>My Creative CV by slidesgo</vt:lpstr>
      <vt:lpstr>Evolve 1B  6.4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CREATIVE RESUME</dc:title>
  <cp:lastModifiedBy>Admin</cp:lastModifiedBy>
  <cp:revision>9</cp:revision>
  <dcterms:modified xsi:type="dcterms:W3CDTF">2023-07-23T06:24:13Z</dcterms:modified>
</cp:coreProperties>
</file>