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89" r:id="rId3"/>
    <p:sldId id="291" r:id="rId4"/>
    <p:sldId id="294" r:id="rId5"/>
    <p:sldId id="295" r:id="rId6"/>
    <p:sldId id="297" r:id="rId7"/>
    <p:sldId id="299" r:id="rId8"/>
    <p:sldId id="298" r:id="rId9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11"/>
      <p:bold r:id="rId12"/>
      <p:italic r:id="rId13"/>
      <p:boldItalic r:id="rId14"/>
    </p:embeddedFont>
    <p:embeddedFont>
      <p:font typeface="Arvo" panose="020B0604020202020204" charset="0"/>
      <p:regular r:id="rId15"/>
      <p:bold r:id="rId16"/>
      <p:italic r:id="rId17"/>
      <p:boldItalic r:id="rId18"/>
    </p:embeddedFon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Barlow Condensed Medium" panose="020B0604020202020204" charset="0"/>
      <p:regular r:id="rId23"/>
      <p:bold r:id="rId24"/>
      <p:italic r:id="rId25"/>
      <p:boldItalic r:id="rId26"/>
    </p:embeddedFont>
    <p:embeddedFont>
      <p:font typeface="Barlow Condense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4"/>
          <p:cNvGrpSpPr/>
          <p:nvPr/>
        </p:nvGrpSpPr>
        <p:grpSpPr>
          <a:xfrm>
            <a:off x="6396261" y="-26651"/>
            <a:ext cx="2761414" cy="1094590"/>
            <a:chOff x="5543377" y="-26648"/>
            <a:chExt cx="3613943" cy="1432521"/>
          </a:xfrm>
        </p:grpSpPr>
        <p:sp>
          <p:nvSpPr>
            <p:cNvPr id="187" name="Google Shape;187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-413096" y="3658798"/>
            <a:ext cx="2192144" cy="1495178"/>
            <a:chOff x="-293170" y="3658798"/>
            <a:chExt cx="2192144" cy="1495178"/>
          </a:xfrm>
        </p:grpSpPr>
        <p:sp>
          <p:nvSpPr>
            <p:cNvPr id="209" name="Google Shape;209;p4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ctrTitle"/>
          </p:nvPr>
        </p:nvSpPr>
        <p:spPr>
          <a:xfrm>
            <a:off x="4155425" y="20543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4"/>
          <p:cNvSpPr txBox="1">
            <a:spLocks noGrp="1"/>
          </p:cNvSpPr>
          <p:nvPr>
            <p:ph type="ctrTitle" idx="3"/>
          </p:nvPr>
        </p:nvSpPr>
        <p:spPr>
          <a:xfrm>
            <a:off x="4155425" y="27195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0" name="Google Shape;230;p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4"/>
          <p:cNvSpPr txBox="1">
            <a:spLocks noGrp="1"/>
          </p:cNvSpPr>
          <p:nvPr>
            <p:ph type="ctrTitle" idx="5"/>
          </p:nvPr>
        </p:nvSpPr>
        <p:spPr>
          <a:xfrm>
            <a:off x="4155425" y="33848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4"/>
          <p:cNvSpPr txBox="1">
            <a:spLocks noGrp="1"/>
          </p:cNvSpPr>
          <p:nvPr>
            <p:ph type="ctrTitle" idx="7"/>
          </p:nvPr>
        </p:nvSpPr>
        <p:spPr>
          <a:xfrm>
            <a:off x="4155425" y="40500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35" name="Google Shape;235;p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"/>
          <p:cNvSpPr txBox="1">
            <a:spLocks noGrp="1"/>
          </p:cNvSpPr>
          <p:nvPr>
            <p:ph type="ctrTitle" idx="9"/>
          </p:nvPr>
        </p:nvSpPr>
        <p:spPr>
          <a:xfrm>
            <a:off x="4155425" y="1272250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990" y="259149"/>
            <a:ext cx="1536325" cy="1487553"/>
          </a:xfrm>
          <a:prstGeom prst="rect">
            <a:avLst/>
          </a:prstGeom>
        </p:spPr>
      </p:pic>
      <p:sp>
        <p:nvSpPr>
          <p:cNvPr id="5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/>
              <a:t>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6.5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00844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34" y="2103211"/>
            <a:ext cx="4573529" cy="819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178" y="104618"/>
            <a:ext cx="3047071" cy="4808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34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48" y="1278536"/>
            <a:ext cx="3612646" cy="1697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587" y="179214"/>
            <a:ext cx="3035754" cy="4790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39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456" y="354054"/>
            <a:ext cx="4038931" cy="4274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12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2353"/>
          <a:stretch/>
        </p:blipFill>
        <p:spPr>
          <a:xfrm>
            <a:off x="1214437" y="1143000"/>
            <a:ext cx="6715125" cy="2218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29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66" r="546"/>
          <a:stretch/>
        </p:blipFill>
        <p:spPr>
          <a:xfrm>
            <a:off x="259976" y="1814042"/>
            <a:ext cx="8373036" cy="2658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7870" b="10544"/>
          <a:stretch/>
        </p:blipFill>
        <p:spPr>
          <a:xfrm>
            <a:off x="725581" y="762104"/>
            <a:ext cx="7441826" cy="76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24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7599"/>
          <a:stretch/>
        </p:blipFill>
        <p:spPr>
          <a:xfrm>
            <a:off x="0" y="1427943"/>
            <a:ext cx="9144000" cy="214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3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57915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On-screen Show (16:9)</PresentationFormat>
  <Paragraphs>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Barlow Condensed SemiBold</vt:lpstr>
      <vt:lpstr>Arvo</vt:lpstr>
      <vt:lpstr>Arial</vt:lpstr>
      <vt:lpstr>Fira Sans Extra Condensed Medium</vt:lpstr>
      <vt:lpstr>Barlow Condensed Medium</vt:lpstr>
      <vt:lpstr>Barlow Condensed</vt:lpstr>
      <vt:lpstr>My Creative CV by slidesgo</vt:lpstr>
      <vt:lpstr>Evolve 1B  6.5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CREATIVE RESUME</dc:title>
  <cp:lastModifiedBy>Admin</cp:lastModifiedBy>
  <cp:revision>6</cp:revision>
  <dcterms:modified xsi:type="dcterms:W3CDTF">2023-07-23T06:24:42Z</dcterms:modified>
</cp:coreProperties>
</file>