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289" r:id="rId3"/>
    <p:sldId id="291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2" r:id="rId13"/>
    <p:sldId id="313" r:id="rId14"/>
    <p:sldId id="314" r:id="rId15"/>
    <p:sldId id="315" r:id="rId16"/>
    <p:sldId id="293" r:id="rId17"/>
    <p:sldId id="302" r:id="rId18"/>
    <p:sldId id="303" r:id="rId19"/>
    <p:sldId id="304" r:id="rId20"/>
    <p:sldId id="305" r:id="rId21"/>
    <p:sldId id="306" r:id="rId22"/>
    <p:sldId id="307" r:id="rId23"/>
    <p:sldId id="258" r:id="rId24"/>
    <p:sldId id="309" r:id="rId25"/>
    <p:sldId id="310" r:id="rId26"/>
    <p:sldId id="311" r:id="rId27"/>
    <p:sldId id="308" r:id="rId28"/>
    <p:sldId id="318" r:id="rId29"/>
    <p:sldId id="317" r:id="rId30"/>
    <p:sldId id="316" r:id="rId31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  <p:embeddedFont>
      <p:font typeface="Arvo" panose="020B0604020202020204" charset="0"/>
      <p:regular r:id="rId41"/>
      <p:bold r:id="rId42"/>
      <p:italic r:id="rId43"/>
      <p:boldItalic r:id="rId44"/>
    </p:embeddedFont>
    <p:embeddedFont>
      <p:font typeface="Barlow Condensed Medium" panose="020B0604020202020204" charset="0"/>
      <p:regular r:id="rId45"/>
      <p:bold r:id="rId46"/>
      <p:italic r:id="rId47"/>
      <p:boldItalic r:id="rId48"/>
    </p:embeddedFont>
    <p:embeddedFont>
      <p:font typeface="Fira Sans Extra Condensed Medium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1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0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2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64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17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14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42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9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MY CREATIVE RESUME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0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0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3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4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0981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(16:9)</PresentationFormat>
  <Paragraphs>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Barlow Condensed SemiBold</vt:lpstr>
      <vt:lpstr>Barlow Condensed</vt:lpstr>
      <vt:lpstr>Arvo</vt:lpstr>
      <vt:lpstr>Barlow Condensed Medium</vt:lpstr>
      <vt:lpstr>Arial</vt:lpstr>
      <vt:lpstr>Fira Sans Extra Condensed Medium</vt:lpstr>
      <vt:lpstr>My Creative CV by slidesgo</vt:lpstr>
      <vt:lpstr>MY CREATIVE RESUME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Ad-09</cp:lastModifiedBy>
  <cp:revision>2</cp:revision>
  <dcterms:modified xsi:type="dcterms:W3CDTF">2023-07-01T08:22:57Z</dcterms:modified>
</cp:coreProperties>
</file>