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322" r:id="rId4"/>
    <p:sldId id="320" r:id="rId5"/>
    <p:sldId id="321" r:id="rId6"/>
    <p:sldId id="312" r:id="rId7"/>
    <p:sldId id="315" r:id="rId8"/>
    <p:sldId id="316" r:id="rId9"/>
    <p:sldId id="313" r:id="rId10"/>
    <p:sldId id="317" r:id="rId11"/>
    <p:sldId id="311" r:id="rId12"/>
    <p:sldId id="309" r:id="rId13"/>
    <p:sldId id="310" r:id="rId14"/>
    <p:sldId id="323" r:id="rId15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17"/>
      <p:bold r:id="rId18"/>
      <p:italic r:id="rId19"/>
      <p:boldItalic r:id="rId20"/>
    </p:embeddedFon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Barlow Condensed Medium" panose="020B0604020202020204" charset="0"/>
      <p:regular r:id="rId29"/>
      <p:bold r:id="rId30"/>
      <p:italic r:id="rId31"/>
      <p:boldItalic r:id="rId32"/>
    </p:embeddedFont>
    <p:embeddedFont>
      <p:font typeface="Barlow Condense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75774" autoAdjust="0"/>
  </p:normalViewPr>
  <p:slideViewPr>
    <p:cSldViewPr snapToGrid="0">
      <p:cViewPr varScale="1">
        <p:scale>
          <a:sx n="54" d="100"/>
          <a:sy n="54" d="100"/>
        </p:scale>
        <p:origin x="114" y="726"/>
      </p:cViewPr>
      <p:guideLst>
        <p:guide pos="2880"/>
        <p:guide orient="horz" pos="16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6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04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5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32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41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7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4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40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75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05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03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4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65" y="319213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7.4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1209675"/>
            <a:ext cx="6838950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71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069"/>
          <a:stretch/>
        </p:blipFill>
        <p:spPr>
          <a:xfrm>
            <a:off x="1945068" y="1507919"/>
            <a:ext cx="5436309" cy="2371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4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359" b="1"/>
          <a:stretch/>
        </p:blipFill>
        <p:spPr>
          <a:xfrm>
            <a:off x="751713" y="1624405"/>
            <a:ext cx="7724775" cy="1990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45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30" y="2192378"/>
            <a:ext cx="6837550" cy="881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7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3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22" r="5068" b="2323"/>
          <a:stretch/>
        </p:blipFill>
        <p:spPr>
          <a:xfrm>
            <a:off x="1857523" y="430306"/>
            <a:ext cx="5317558" cy="4274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5" y="1935187"/>
            <a:ext cx="8372475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66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4" r="2377"/>
          <a:stretch/>
        </p:blipFill>
        <p:spPr>
          <a:xfrm>
            <a:off x="267500" y="1417834"/>
            <a:ext cx="8331101" cy="2159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29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5342"/>
          <a:stretch/>
        </p:blipFill>
        <p:spPr>
          <a:xfrm>
            <a:off x="649886" y="1416030"/>
            <a:ext cx="6826680" cy="2253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72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9154"/>
          <a:stretch/>
        </p:blipFill>
        <p:spPr>
          <a:xfrm>
            <a:off x="873304" y="2165309"/>
            <a:ext cx="7191910" cy="937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30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" y="928687"/>
            <a:ext cx="7610475" cy="328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1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" y="170375"/>
            <a:ext cx="6599756" cy="1164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637" y="1335038"/>
            <a:ext cx="4732827" cy="3559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58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95" y="529172"/>
            <a:ext cx="6271708" cy="4291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882123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On-screen Show (16:9)</PresentationFormat>
  <Paragraphs>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7.4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7</cp:revision>
  <dcterms:modified xsi:type="dcterms:W3CDTF">2023-07-23T06:28:02Z</dcterms:modified>
</cp:coreProperties>
</file>