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7" r:id="rId1"/>
  </p:sldMasterIdLst>
  <p:notesMasterIdLst>
    <p:notesMasterId r:id="rId9"/>
  </p:notesMasterIdLst>
  <p:sldIdLst>
    <p:sldId id="256" r:id="rId2"/>
    <p:sldId id="257" r:id="rId3"/>
    <p:sldId id="320" r:id="rId4"/>
    <p:sldId id="322" r:id="rId5"/>
    <p:sldId id="312" r:id="rId6"/>
    <p:sldId id="323" r:id="rId7"/>
    <p:sldId id="324" r:id="rId8"/>
  </p:sldIdLst>
  <p:sldSz cx="9144000" cy="5143500" type="screen16x9"/>
  <p:notesSz cx="6858000" cy="9144000"/>
  <p:embeddedFontLst>
    <p:embeddedFont>
      <p:font typeface="Barlow Condensed SemiBold" panose="020B0604020202020204" charset="0"/>
      <p:regular r:id="rId10"/>
      <p:bold r:id="rId11"/>
      <p:italic r:id="rId12"/>
      <p:boldItalic r:id="rId13"/>
    </p:embeddedFont>
    <p:embeddedFont>
      <p:font typeface="Arvo" panose="020B0604020202020204" charset="0"/>
      <p:regular r:id="rId14"/>
      <p:bold r:id="rId15"/>
      <p:italic r:id="rId16"/>
      <p:boldItalic r:id="rId17"/>
    </p:embeddedFont>
    <p:embeddedFont>
      <p:font typeface="Fira Sans Extra Condensed Medium" panose="020B0604020202020204" charset="0"/>
      <p:regular r:id="rId18"/>
      <p:bold r:id="rId19"/>
      <p:italic r:id="rId20"/>
      <p:boldItalic r:id="rId21"/>
    </p:embeddedFont>
    <p:embeddedFont>
      <p:font typeface="Barlow Condensed Medium" panose="020B0604020202020204" charset="0"/>
      <p:regular r:id="rId22"/>
      <p:bold r:id="rId23"/>
      <p:italic r:id="rId24"/>
      <p:boldItalic r:id="rId25"/>
    </p:embeddedFont>
    <p:embeddedFont>
      <p:font typeface="Barlow Condensed" panose="020B060402020202020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2880">
          <p15:clr>
            <a:srgbClr val="A4A3A4"/>
          </p15:clr>
        </p15:guide>
        <p15:guide id="2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584C892-8E5F-418F-AAC1-43C20A1DFD90}">
  <a:tblStyle styleId="{3584C892-8E5F-418F-AAC1-43C20A1DFD9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04" autoAdjust="0"/>
    <p:restoredTop sz="75774" autoAdjust="0"/>
  </p:normalViewPr>
  <p:slideViewPr>
    <p:cSldViewPr snapToGrid="0">
      <p:cViewPr varScale="1">
        <p:scale>
          <a:sx n="54" d="100"/>
          <a:sy n="54" d="100"/>
        </p:scale>
        <p:origin x="114" y="726"/>
      </p:cViewPr>
      <p:guideLst>
        <p:guide pos="2880"/>
        <p:guide orient="horz" pos="162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font" Target="fonts/font17.fntdata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font" Target="fonts/font16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29" Type="http://schemas.openxmlformats.org/officeDocument/2006/relationships/font" Target="fonts/font2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font" Target="fonts/font15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openxmlformats.org/officeDocument/2006/relationships/font" Target="fonts/font19.fntdata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font" Target="fonts/font18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55d2cabac8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55d2cabac8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55d2cabac8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55d2cabac8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28443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55d2cabac8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55d2cabac8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475700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55d2cabac8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55d2cabac8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267531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55d2cabac8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55d2cabac8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611806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55d2cabac8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55d2cabac8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12444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OPENING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362575" y="1545450"/>
            <a:ext cx="44190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Font typeface="Barlow Condensed Medium"/>
              <a:buNone/>
              <a:defRPr sz="6000"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6607116" y="2397713"/>
            <a:ext cx="2550204" cy="2757917"/>
            <a:chOff x="1384075" y="241450"/>
            <a:chExt cx="4822625" cy="5215425"/>
          </a:xfrm>
        </p:grpSpPr>
        <p:sp>
          <p:nvSpPr>
            <p:cNvPr id="12" name="Google Shape;12;p2"/>
            <p:cNvSpPr/>
            <p:nvPr/>
          </p:nvSpPr>
          <p:spPr>
            <a:xfrm>
              <a:off x="5518700" y="2670675"/>
              <a:ext cx="688000" cy="798950"/>
            </a:xfrm>
            <a:custGeom>
              <a:avLst/>
              <a:gdLst/>
              <a:ahLst/>
              <a:cxnLst/>
              <a:rect l="l" t="t" r="r" b="b"/>
              <a:pathLst>
                <a:path w="27520" h="31958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827375" y="307015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4827375" y="2670675"/>
              <a:ext cx="691350" cy="79895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4827375" y="1479000"/>
              <a:ext cx="691350" cy="795600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27653" y="1"/>
                  </a:moveTo>
                  <a:lnTo>
                    <a:pt x="0" y="15845"/>
                  </a:lnTo>
                  <a:lnTo>
                    <a:pt x="27653" y="31823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827375" y="1875125"/>
              <a:ext cx="691350" cy="1195050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0" y="0"/>
                  </a:moveTo>
                  <a:lnTo>
                    <a:pt x="0" y="31823"/>
                  </a:lnTo>
                  <a:lnTo>
                    <a:pt x="134" y="31956"/>
                  </a:lnTo>
                  <a:lnTo>
                    <a:pt x="27653" y="47801"/>
                  </a:lnTo>
                  <a:lnTo>
                    <a:pt x="27653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5518700" y="2274575"/>
              <a:ext cx="688000" cy="795600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0" y="0"/>
                  </a:moveTo>
                  <a:lnTo>
                    <a:pt x="0" y="31823"/>
                  </a:lnTo>
                  <a:lnTo>
                    <a:pt x="27520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4827375" y="3865700"/>
              <a:ext cx="691350" cy="1195050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4830700" y="4661275"/>
              <a:ext cx="688025" cy="795600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5518700" y="3865700"/>
              <a:ext cx="688000" cy="795600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0" y="1"/>
                  </a:moveTo>
                  <a:lnTo>
                    <a:pt x="0" y="31824"/>
                  </a:lnTo>
                  <a:lnTo>
                    <a:pt x="27520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518700" y="2670675"/>
              <a:ext cx="688000" cy="798950"/>
            </a:xfrm>
            <a:custGeom>
              <a:avLst/>
              <a:gdLst/>
              <a:ahLst/>
              <a:cxnLst/>
              <a:rect l="l" t="t" r="r" b="b"/>
              <a:pathLst>
                <a:path w="27520" h="31958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4827375" y="346960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827375" y="307015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4827375" y="2670675"/>
              <a:ext cx="691350" cy="79895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4139375" y="2670675"/>
              <a:ext cx="688025" cy="798950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4139375" y="3070150"/>
              <a:ext cx="688025" cy="795575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0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4827375" y="2670675"/>
              <a:ext cx="691350" cy="79895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451375" y="3070150"/>
              <a:ext cx="688025" cy="795575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1" y="0"/>
                  </a:moveTo>
                  <a:lnTo>
                    <a:pt x="1" y="15978"/>
                  </a:lnTo>
                  <a:lnTo>
                    <a:pt x="27521" y="31823"/>
                  </a:lnTo>
                  <a:lnTo>
                    <a:pt x="27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451375" y="2670675"/>
              <a:ext cx="688025" cy="798950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451375" y="1479000"/>
              <a:ext cx="688025" cy="795600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1" y="1"/>
                  </a:moveTo>
                  <a:lnTo>
                    <a:pt x="1" y="15845"/>
                  </a:lnTo>
                  <a:lnTo>
                    <a:pt x="27521" y="31823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448050" y="1878450"/>
              <a:ext cx="694675" cy="1191725"/>
            </a:xfrm>
            <a:custGeom>
              <a:avLst/>
              <a:gdLst/>
              <a:ahLst/>
              <a:cxnLst/>
              <a:rect l="l" t="t" r="r" b="b"/>
              <a:pathLst>
                <a:path w="27787" h="47669" extrusionOk="0">
                  <a:moveTo>
                    <a:pt x="1" y="1"/>
                  </a:moveTo>
                  <a:lnTo>
                    <a:pt x="134" y="31823"/>
                  </a:lnTo>
                  <a:lnTo>
                    <a:pt x="27787" y="47668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139375" y="1878450"/>
              <a:ext cx="688025" cy="1191725"/>
            </a:xfrm>
            <a:custGeom>
              <a:avLst/>
              <a:gdLst/>
              <a:ahLst/>
              <a:cxnLst/>
              <a:rect l="l" t="t" r="r" b="b"/>
              <a:pathLst>
                <a:path w="27521" h="47669" extrusionOk="0">
                  <a:moveTo>
                    <a:pt x="27520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0" y="31823"/>
                  </a:lnTo>
                  <a:lnTo>
                    <a:pt x="27520" y="31690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4382875" y="241450"/>
              <a:ext cx="201000" cy="229350"/>
            </a:xfrm>
            <a:custGeom>
              <a:avLst/>
              <a:gdLst/>
              <a:ahLst/>
              <a:cxnLst/>
              <a:rect l="l" t="t" r="r" b="b"/>
              <a:pathLst>
                <a:path w="8040" h="9174" extrusionOk="0">
                  <a:moveTo>
                    <a:pt x="8040" y="0"/>
                  </a:moveTo>
                  <a:lnTo>
                    <a:pt x="1" y="4604"/>
                  </a:lnTo>
                  <a:lnTo>
                    <a:pt x="8040" y="9174"/>
                  </a:lnTo>
                  <a:lnTo>
                    <a:pt x="80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4139375" y="682600"/>
              <a:ext cx="688025" cy="796425"/>
            </a:xfrm>
            <a:custGeom>
              <a:avLst/>
              <a:gdLst/>
              <a:ahLst/>
              <a:cxnLst/>
              <a:rect l="l" t="t" r="r" b="b"/>
              <a:pathLst>
                <a:path w="27521" h="31857" extrusionOk="0">
                  <a:moveTo>
                    <a:pt x="1" y="0"/>
                  </a:moveTo>
                  <a:lnTo>
                    <a:pt x="1" y="31857"/>
                  </a:lnTo>
                  <a:lnTo>
                    <a:pt x="27520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3451375" y="4661275"/>
              <a:ext cx="1376025" cy="795600"/>
            </a:xfrm>
            <a:custGeom>
              <a:avLst/>
              <a:gdLst/>
              <a:ahLst/>
              <a:cxnLst/>
              <a:rect l="l" t="t" r="r" b="b"/>
              <a:pathLst>
                <a:path w="55041" h="31824" extrusionOk="0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139375" y="3865700"/>
              <a:ext cx="688025" cy="1195050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4139375" y="3469600"/>
              <a:ext cx="688025" cy="795575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0" y="0"/>
                  </a:moveTo>
                  <a:lnTo>
                    <a:pt x="1" y="15845"/>
                  </a:lnTo>
                  <a:lnTo>
                    <a:pt x="27520" y="31823"/>
                  </a:lnTo>
                  <a:lnTo>
                    <a:pt x="275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827375" y="346960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827375" y="2670675"/>
              <a:ext cx="691350" cy="79895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3451375" y="3469600"/>
              <a:ext cx="688025" cy="795575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1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3451375" y="2670675"/>
              <a:ext cx="1376025" cy="1195050"/>
            </a:xfrm>
            <a:custGeom>
              <a:avLst/>
              <a:gdLst/>
              <a:ahLst/>
              <a:cxnLst/>
              <a:rect l="l" t="t" r="r" b="b"/>
              <a:pathLst>
                <a:path w="55041" h="47802" extrusionOk="0">
                  <a:moveTo>
                    <a:pt x="55040" y="1"/>
                  </a:moveTo>
                  <a:lnTo>
                    <a:pt x="27521" y="15979"/>
                  </a:lnTo>
                  <a:lnTo>
                    <a:pt x="1" y="31957"/>
                  </a:lnTo>
                  <a:lnTo>
                    <a:pt x="27521" y="47802"/>
                  </a:lnTo>
                  <a:lnTo>
                    <a:pt x="55040" y="31957"/>
                  </a:lnTo>
                  <a:lnTo>
                    <a:pt x="550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2760050" y="2670675"/>
              <a:ext cx="691350" cy="79895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27654" y="1"/>
                  </a:moveTo>
                  <a:lnTo>
                    <a:pt x="1" y="15979"/>
                  </a:lnTo>
                  <a:lnTo>
                    <a:pt x="27654" y="31957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2760050" y="307015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654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3651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3451375" y="2670675"/>
              <a:ext cx="688025" cy="798950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2072075" y="1479000"/>
              <a:ext cx="688000" cy="795600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845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1967825" y="2486400"/>
              <a:ext cx="322750" cy="371950"/>
            </a:xfrm>
            <a:custGeom>
              <a:avLst/>
              <a:gdLst/>
              <a:ahLst/>
              <a:cxnLst/>
              <a:rect l="l" t="t" r="r" b="b"/>
              <a:pathLst>
                <a:path w="12910" h="14878" extrusionOk="0">
                  <a:moveTo>
                    <a:pt x="1" y="0"/>
                  </a:moveTo>
                  <a:lnTo>
                    <a:pt x="1" y="14877"/>
                  </a:lnTo>
                  <a:lnTo>
                    <a:pt x="12910" y="750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2065400" y="1412275"/>
              <a:ext cx="218500" cy="254375"/>
            </a:xfrm>
            <a:custGeom>
              <a:avLst/>
              <a:gdLst/>
              <a:ahLst/>
              <a:cxnLst/>
              <a:rect l="l" t="t" r="r" b="b"/>
              <a:pathLst>
                <a:path w="8740" h="10175" extrusionOk="0">
                  <a:moveTo>
                    <a:pt x="0" y="1"/>
                  </a:moveTo>
                  <a:lnTo>
                    <a:pt x="0" y="10175"/>
                  </a:lnTo>
                  <a:lnTo>
                    <a:pt x="8740" y="500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2760050" y="1878450"/>
              <a:ext cx="691350" cy="1191725"/>
            </a:xfrm>
            <a:custGeom>
              <a:avLst/>
              <a:gdLst/>
              <a:ahLst/>
              <a:cxnLst/>
              <a:rect l="l" t="t" r="r" b="b"/>
              <a:pathLst>
                <a:path w="27654" h="47669" extrusionOk="0">
                  <a:moveTo>
                    <a:pt x="27654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1" y="31823"/>
                  </a:lnTo>
                  <a:lnTo>
                    <a:pt x="27654" y="31690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760050" y="1479000"/>
              <a:ext cx="691350" cy="795600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654" y="15979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2072075" y="3865700"/>
              <a:ext cx="688000" cy="795600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824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1384075" y="4661275"/>
              <a:ext cx="688025" cy="795600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2760050" y="3865700"/>
              <a:ext cx="691350" cy="1591175"/>
            </a:xfrm>
            <a:custGeom>
              <a:avLst/>
              <a:gdLst/>
              <a:ahLst/>
              <a:cxnLst/>
              <a:rect l="l" t="t" r="r" b="b"/>
              <a:pathLst>
                <a:path w="27654" h="63647" extrusionOk="0">
                  <a:moveTo>
                    <a:pt x="1" y="1"/>
                  </a:moveTo>
                  <a:lnTo>
                    <a:pt x="1" y="31824"/>
                  </a:lnTo>
                  <a:lnTo>
                    <a:pt x="1" y="63646"/>
                  </a:lnTo>
                  <a:lnTo>
                    <a:pt x="27521" y="47802"/>
                  </a:lnTo>
                  <a:lnTo>
                    <a:pt x="27654" y="47802"/>
                  </a:lnTo>
                  <a:lnTo>
                    <a:pt x="27654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2760050" y="346960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4" y="0"/>
                  </a:moveTo>
                  <a:lnTo>
                    <a:pt x="1" y="15845"/>
                  </a:lnTo>
                  <a:lnTo>
                    <a:pt x="27654" y="31823"/>
                  </a:lnTo>
                  <a:lnTo>
                    <a:pt x="276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3448050" y="3469600"/>
              <a:ext cx="691350" cy="1591150"/>
            </a:xfrm>
            <a:custGeom>
              <a:avLst/>
              <a:gdLst/>
              <a:ahLst/>
              <a:cxnLst/>
              <a:rect l="l" t="t" r="r" b="b"/>
              <a:pathLst>
                <a:path w="27654" h="63646" extrusionOk="0">
                  <a:moveTo>
                    <a:pt x="134" y="0"/>
                  </a:moveTo>
                  <a:lnTo>
                    <a:pt x="1" y="31823"/>
                  </a:lnTo>
                  <a:lnTo>
                    <a:pt x="134" y="31823"/>
                  </a:lnTo>
                  <a:lnTo>
                    <a:pt x="134" y="63646"/>
                  </a:lnTo>
                  <a:lnTo>
                    <a:pt x="27654" y="47668"/>
                  </a:lnTo>
                  <a:lnTo>
                    <a:pt x="27654" y="1584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2760050" y="2670675"/>
              <a:ext cx="1379350" cy="1195050"/>
            </a:xfrm>
            <a:custGeom>
              <a:avLst/>
              <a:gdLst/>
              <a:ahLst/>
              <a:cxnLst/>
              <a:rect l="l" t="t" r="r" b="b"/>
              <a:pathLst>
                <a:path w="55174" h="47802" extrusionOk="0">
                  <a:moveTo>
                    <a:pt x="27654" y="1"/>
                  </a:moveTo>
                  <a:lnTo>
                    <a:pt x="1" y="15979"/>
                  </a:lnTo>
                  <a:lnTo>
                    <a:pt x="1" y="47802"/>
                  </a:lnTo>
                  <a:lnTo>
                    <a:pt x="27654" y="31957"/>
                  </a:lnTo>
                  <a:lnTo>
                    <a:pt x="55174" y="15979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" name="Google Shape;56;p2"/>
          <p:cNvGrpSpPr/>
          <p:nvPr/>
        </p:nvGrpSpPr>
        <p:grpSpPr>
          <a:xfrm>
            <a:off x="-26847" y="-280618"/>
            <a:ext cx="2865062" cy="3613974"/>
            <a:chOff x="-26858" y="-227337"/>
            <a:chExt cx="2186403" cy="2757917"/>
          </a:xfrm>
        </p:grpSpPr>
        <p:sp>
          <p:nvSpPr>
            <p:cNvPr id="57" name="Google Shape;57;p2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 rot="10800000">
              <a:off x="-26858" y="1455450"/>
              <a:ext cx="365586" cy="420713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27653" y="1"/>
                  </a:moveTo>
                  <a:lnTo>
                    <a:pt x="0" y="15845"/>
                  </a:lnTo>
                  <a:lnTo>
                    <a:pt x="27653" y="31823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 rot="10800000">
              <a:off x="-26858" y="1034750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0" y="0"/>
                  </a:moveTo>
                  <a:lnTo>
                    <a:pt x="0" y="31823"/>
                  </a:lnTo>
                  <a:lnTo>
                    <a:pt x="134" y="31956"/>
                  </a:lnTo>
                  <a:lnTo>
                    <a:pt x="27653" y="47801"/>
                  </a:lnTo>
                  <a:lnTo>
                    <a:pt x="27653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 rot="10800000">
              <a:off x="-26858" y="-17866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 rot="10800000">
              <a:off x="-26858" y="-227337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 rot="10800000">
              <a:off x="338715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 rot="10800000">
              <a:off x="338715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0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 rot="10800000">
              <a:off x="702529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1" y="0"/>
                  </a:moveTo>
                  <a:lnTo>
                    <a:pt x="1" y="15978"/>
                  </a:lnTo>
                  <a:lnTo>
                    <a:pt x="27521" y="31823"/>
                  </a:lnTo>
                  <a:lnTo>
                    <a:pt x="27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 rot="10800000">
              <a:off x="702529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 rot="10800000">
              <a:off x="702529" y="1455450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1" y="1"/>
                  </a:moveTo>
                  <a:lnTo>
                    <a:pt x="1" y="15845"/>
                  </a:lnTo>
                  <a:lnTo>
                    <a:pt x="27521" y="31823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 rot="10800000">
              <a:off x="700771" y="1034750"/>
              <a:ext cx="367344" cy="630184"/>
            </a:xfrm>
            <a:custGeom>
              <a:avLst/>
              <a:gdLst/>
              <a:ahLst/>
              <a:cxnLst/>
              <a:rect l="l" t="t" r="r" b="b"/>
              <a:pathLst>
                <a:path w="27787" h="47669" extrusionOk="0">
                  <a:moveTo>
                    <a:pt x="1" y="1"/>
                  </a:moveTo>
                  <a:lnTo>
                    <a:pt x="134" y="31823"/>
                  </a:lnTo>
                  <a:lnTo>
                    <a:pt x="27787" y="47668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 rot="10800000">
              <a:off x="338715" y="1034750"/>
              <a:ext cx="363828" cy="630184"/>
            </a:xfrm>
            <a:custGeom>
              <a:avLst/>
              <a:gdLst/>
              <a:ahLst/>
              <a:cxnLst/>
              <a:rect l="l" t="t" r="r" b="b"/>
              <a:pathLst>
                <a:path w="27521" h="47669" extrusionOk="0">
                  <a:moveTo>
                    <a:pt x="27520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0" y="31823"/>
                  </a:lnTo>
                  <a:lnTo>
                    <a:pt x="27520" y="31690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 rot="10800000">
              <a:off x="467491" y="2409300"/>
              <a:ext cx="106289" cy="121280"/>
            </a:xfrm>
            <a:custGeom>
              <a:avLst/>
              <a:gdLst/>
              <a:ahLst/>
              <a:cxnLst/>
              <a:rect l="l" t="t" r="r" b="b"/>
              <a:pathLst>
                <a:path w="8040" h="9174" extrusionOk="0">
                  <a:moveTo>
                    <a:pt x="8040" y="0"/>
                  </a:moveTo>
                  <a:lnTo>
                    <a:pt x="1" y="4604"/>
                  </a:lnTo>
                  <a:lnTo>
                    <a:pt x="8040" y="9174"/>
                  </a:lnTo>
                  <a:lnTo>
                    <a:pt x="80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 rot="10800000">
              <a:off x="338715" y="1876150"/>
              <a:ext cx="363828" cy="421150"/>
            </a:xfrm>
            <a:custGeom>
              <a:avLst/>
              <a:gdLst/>
              <a:ahLst/>
              <a:cxnLst/>
              <a:rect l="l" t="t" r="r" b="b"/>
              <a:pathLst>
                <a:path w="27521" h="31857" extrusionOk="0">
                  <a:moveTo>
                    <a:pt x="1" y="0"/>
                  </a:moveTo>
                  <a:lnTo>
                    <a:pt x="1" y="31857"/>
                  </a:lnTo>
                  <a:lnTo>
                    <a:pt x="27520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 rot="10800000">
              <a:off x="338715" y="-227337"/>
              <a:ext cx="727642" cy="420713"/>
            </a:xfrm>
            <a:custGeom>
              <a:avLst/>
              <a:gdLst/>
              <a:ahLst/>
              <a:cxnLst/>
              <a:rect l="l" t="t" r="r" b="b"/>
              <a:pathLst>
                <a:path w="55041" h="31824" extrusionOk="0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 rot="10800000">
              <a:off x="338715" y="-17866"/>
              <a:ext cx="363828" cy="631942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 rot="10800000">
              <a:off x="338715" y="402834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0" y="0"/>
                  </a:moveTo>
                  <a:lnTo>
                    <a:pt x="1" y="15845"/>
                  </a:lnTo>
                  <a:lnTo>
                    <a:pt x="27520" y="31823"/>
                  </a:lnTo>
                  <a:lnTo>
                    <a:pt x="275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 rot="10800000">
              <a:off x="702529" y="402834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1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 rot="10800000">
              <a:off x="338715" y="614063"/>
              <a:ext cx="727642" cy="631942"/>
            </a:xfrm>
            <a:custGeom>
              <a:avLst/>
              <a:gdLst/>
              <a:ahLst/>
              <a:cxnLst/>
              <a:rect l="l" t="t" r="r" b="b"/>
              <a:pathLst>
                <a:path w="55041" h="47802" extrusionOk="0">
                  <a:moveTo>
                    <a:pt x="55040" y="1"/>
                  </a:moveTo>
                  <a:lnTo>
                    <a:pt x="27521" y="15979"/>
                  </a:lnTo>
                  <a:lnTo>
                    <a:pt x="1" y="31957"/>
                  </a:lnTo>
                  <a:lnTo>
                    <a:pt x="27521" y="47802"/>
                  </a:lnTo>
                  <a:lnTo>
                    <a:pt x="55040" y="31957"/>
                  </a:lnTo>
                  <a:lnTo>
                    <a:pt x="550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 rot="10800000">
              <a:off x="1066343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27654" y="1"/>
                  </a:moveTo>
                  <a:lnTo>
                    <a:pt x="1" y="15979"/>
                  </a:lnTo>
                  <a:lnTo>
                    <a:pt x="27654" y="31957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 rot="10800000">
              <a:off x="1066343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654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3651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 rot="10800000">
              <a:off x="702529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 rot="10800000">
              <a:off x="1431916" y="1455450"/>
              <a:ext cx="363814" cy="420713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845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 rot="10800000">
              <a:off x="1680188" y="1146763"/>
              <a:ext cx="170670" cy="196687"/>
            </a:xfrm>
            <a:custGeom>
              <a:avLst/>
              <a:gdLst/>
              <a:ahLst/>
              <a:cxnLst/>
              <a:rect l="l" t="t" r="r" b="b"/>
              <a:pathLst>
                <a:path w="12910" h="14878" extrusionOk="0">
                  <a:moveTo>
                    <a:pt x="1" y="0"/>
                  </a:moveTo>
                  <a:lnTo>
                    <a:pt x="1" y="14877"/>
                  </a:lnTo>
                  <a:lnTo>
                    <a:pt x="12910" y="750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 rot="10800000">
              <a:off x="1683717" y="1776934"/>
              <a:ext cx="115543" cy="134514"/>
            </a:xfrm>
            <a:custGeom>
              <a:avLst/>
              <a:gdLst/>
              <a:ahLst/>
              <a:cxnLst/>
              <a:rect l="l" t="t" r="r" b="b"/>
              <a:pathLst>
                <a:path w="8740" h="10175" extrusionOk="0">
                  <a:moveTo>
                    <a:pt x="0" y="1"/>
                  </a:moveTo>
                  <a:lnTo>
                    <a:pt x="0" y="10175"/>
                  </a:lnTo>
                  <a:lnTo>
                    <a:pt x="8740" y="500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 rot="10800000">
              <a:off x="1066343" y="1034750"/>
              <a:ext cx="365586" cy="630184"/>
            </a:xfrm>
            <a:custGeom>
              <a:avLst/>
              <a:gdLst/>
              <a:ahLst/>
              <a:cxnLst/>
              <a:rect l="l" t="t" r="r" b="b"/>
              <a:pathLst>
                <a:path w="27654" h="47669" extrusionOk="0">
                  <a:moveTo>
                    <a:pt x="27654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1" y="31823"/>
                  </a:lnTo>
                  <a:lnTo>
                    <a:pt x="27654" y="31690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 rot="10800000">
              <a:off x="1066343" y="1455450"/>
              <a:ext cx="365586" cy="420713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654" y="15979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 rot="10800000">
              <a:off x="1431916" y="193363"/>
              <a:ext cx="363814" cy="420713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824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 rot="10800000">
              <a:off x="1795717" y="-227337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 rot="10800000">
              <a:off x="1066343" y="-227337"/>
              <a:ext cx="365586" cy="841413"/>
            </a:xfrm>
            <a:custGeom>
              <a:avLst/>
              <a:gdLst/>
              <a:ahLst/>
              <a:cxnLst/>
              <a:rect l="l" t="t" r="r" b="b"/>
              <a:pathLst>
                <a:path w="27654" h="63647" extrusionOk="0">
                  <a:moveTo>
                    <a:pt x="1" y="1"/>
                  </a:moveTo>
                  <a:lnTo>
                    <a:pt x="1" y="31824"/>
                  </a:lnTo>
                  <a:lnTo>
                    <a:pt x="1" y="63646"/>
                  </a:lnTo>
                  <a:lnTo>
                    <a:pt x="27521" y="47802"/>
                  </a:lnTo>
                  <a:lnTo>
                    <a:pt x="27654" y="47802"/>
                  </a:lnTo>
                  <a:lnTo>
                    <a:pt x="27654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 rot="10800000">
              <a:off x="1066343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4" y="0"/>
                  </a:moveTo>
                  <a:lnTo>
                    <a:pt x="1" y="15845"/>
                  </a:lnTo>
                  <a:lnTo>
                    <a:pt x="27654" y="31823"/>
                  </a:lnTo>
                  <a:lnTo>
                    <a:pt x="276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 rot="10800000">
              <a:off x="702529" y="-17866"/>
              <a:ext cx="365586" cy="841400"/>
            </a:xfrm>
            <a:custGeom>
              <a:avLst/>
              <a:gdLst/>
              <a:ahLst/>
              <a:cxnLst/>
              <a:rect l="l" t="t" r="r" b="b"/>
              <a:pathLst>
                <a:path w="27654" h="63646" extrusionOk="0">
                  <a:moveTo>
                    <a:pt x="134" y="0"/>
                  </a:moveTo>
                  <a:lnTo>
                    <a:pt x="1" y="31823"/>
                  </a:lnTo>
                  <a:lnTo>
                    <a:pt x="134" y="31823"/>
                  </a:lnTo>
                  <a:lnTo>
                    <a:pt x="134" y="63646"/>
                  </a:lnTo>
                  <a:lnTo>
                    <a:pt x="27654" y="47668"/>
                  </a:lnTo>
                  <a:lnTo>
                    <a:pt x="27654" y="1584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 rot="10800000">
              <a:off x="702529" y="614063"/>
              <a:ext cx="729400" cy="631942"/>
            </a:xfrm>
            <a:custGeom>
              <a:avLst/>
              <a:gdLst/>
              <a:ahLst/>
              <a:cxnLst/>
              <a:rect l="l" t="t" r="r" b="b"/>
              <a:pathLst>
                <a:path w="55174" h="47802" extrusionOk="0">
                  <a:moveTo>
                    <a:pt x="27654" y="1"/>
                  </a:moveTo>
                  <a:lnTo>
                    <a:pt x="1" y="15979"/>
                  </a:lnTo>
                  <a:lnTo>
                    <a:pt x="1" y="47802"/>
                  </a:lnTo>
                  <a:lnTo>
                    <a:pt x="27654" y="31957"/>
                  </a:lnTo>
                  <a:lnTo>
                    <a:pt x="55174" y="15979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" name="Google Shape;186;p4"/>
          <p:cNvGrpSpPr/>
          <p:nvPr/>
        </p:nvGrpSpPr>
        <p:grpSpPr>
          <a:xfrm>
            <a:off x="6396261" y="-26651"/>
            <a:ext cx="2761414" cy="1094590"/>
            <a:chOff x="5543377" y="-26648"/>
            <a:chExt cx="3613943" cy="1432521"/>
          </a:xfrm>
        </p:grpSpPr>
        <p:sp>
          <p:nvSpPr>
            <p:cNvPr id="187" name="Google Shape;187;p4"/>
            <p:cNvSpPr/>
            <p:nvPr/>
          </p:nvSpPr>
          <p:spPr>
            <a:xfrm rot="-5400000">
              <a:off x="7539604" y="-62757"/>
              <a:ext cx="479036" cy="551254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4"/>
            <p:cNvSpPr/>
            <p:nvPr/>
          </p:nvSpPr>
          <p:spPr>
            <a:xfrm rot="-5400000">
              <a:off x="7263962" y="-63926"/>
              <a:ext cx="479036" cy="553592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4"/>
            <p:cNvSpPr/>
            <p:nvPr/>
          </p:nvSpPr>
          <p:spPr>
            <a:xfrm rot="-5400000">
              <a:off x="6437042" y="-62766"/>
              <a:ext cx="479036" cy="551271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27653" y="1"/>
                  </a:moveTo>
                  <a:lnTo>
                    <a:pt x="0" y="15845"/>
                  </a:lnTo>
                  <a:lnTo>
                    <a:pt x="27653" y="31823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4"/>
            <p:cNvSpPr/>
            <p:nvPr/>
          </p:nvSpPr>
          <p:spPr>
            <a:xfrm rot="-5400000">
              <a:off x="6849922" y="-201155"/>
              <a:ext cx="479036" cy="828050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0" y="0"/>
                  </a:moveTo>
                  <a:lnTo>
                    <a:pt x="0" y="31823"/>
                  </a:lnTo>
                  <a:lnTo>
                    <a:pt x="134" y="31956"/>
                  </a:lnTo>
                  <a:lnTo>
                    <a:pt x="27653" y="47801"/>
                  </a:lnTo>
                  <a:lnTo>
                    <a:pt x="27653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4"/>
            <p:cNvSpPr/>
            <p:nvPr/>
          </p:nvSpPr>
          <p:spPr>
            <a:xfrm rot="-5400000">
              <a:off x="8229270" y="-201155"/>
              <a:ext cx="479036" cy="828050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4"/>
            <p:cNvSpPr/>
            <p:nvPr/>
          </p:nvSpPr>
          <p:spPr>
            <a:xfrm rot="-5400000">
              <a:off x="8643318" y="-63918"/>
              <a:ext cx="476733" cy="551271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4"/>
            <p:cNvSpPr/>
            <p:nvPr/>
          </p:nvSpPr>
          <p:spPr>
            <a:xfrm rot="-5400000">
              <a:off x="7816399" y="-62757"/>
              <a:ext cx="479036" cy="551254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4"/>
            <p:cNvSpPr/>
            <p:nvPr/>
          </p:nvSpPr>
          <p:spPr>
            <a:xfrm rot="-5400000">
              <a:off x="7539604" y="-62757"/>
              <a:ext cx="479036" cy="551254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4"/>
            <p:cNvSpPr/>
            <p:nvPr/>
          </p:nvSpPr>
          <p:spPr>
            <a:xfrm rot="-5400000">
              <a:off x="7263962" y="-63926"/>
              <a:ext cx="479036" cy="553592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4"/>
            <p:cNvSpPr/>
            <p:nvPr/>
          </p:nvSpPr>
          <p:spPr>
            <a:xfrm rot="-5400000">
              <a:off x="7265113" y="413968"/>
              <a:ext cx="476733" cy="553592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4"/>
            <p:cNvSpPr/>
            <p:nvPr/>
          </p:nvSpPr>
          <p:spPr>
            <a:xfrm rot="-5400000">
              <a:off x="7540756" y="415137"/>
              <a:ext cx="476733" cy="551254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0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4"/>
            <p:cNvSpPr/>
            <p:nvPr/>
          </p:nvSpPr>
          <p:spPr>
            <a:xfrm rot="-5400000">
              <a:off x="7263962" y="-63926"/>
              <a:ext cx="479036" cy="553592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4"/>
            <p:cNvSpPr/>
            <p:nvPr/>
          </p:nvSpPr>
          <p:spPr>
            <a:xfrm rot="-5400000">
              <a:off x="6852226" y="277891"/>
              <a:ext cx="476733" cy="825746"/>
            </a:xfrm>
            <a:custGeom>
              <a:avLst/>
              <a:gdLst/>
              <a:ahLst/>
              <a:cxnLst/>
              <a:rect l="l" t="t" r="r" b="b"/>
              <a:pathLst>
                <a:path w="27521" h="47669" extrusionOk="0">
                  <a:moveTo>
                    <a:pt x="27520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0" y="31823"/>
                  </a:lnTo>
                  <a:lnTo>
                    <a:pt x="27520" y="31690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4"/>
            <p:cNvSpPr/>
            <p:nvPr/>
          </p:nvSpPr>
          <p:spPr>
            <a:xfrm rot="-5400000">
              <a:off x="5553199" y="611305"/>
              <a:ext cx="139273" cy="158917"/>
            </a:xfrm>
            <a:custGeom>
              <a:avLst/>
              <a:gdLst/>
              <a:ahLst/>
              <a:cxnLst/>
              <a:rect l="l" t="t" r="r" b="b"/>
              <a:pathLst>
                <a:path w="8040" h="9174" extrusionOk="0">
                  <a:moveTo>
                    <a:pt x="8040" y="0"/>
                  </a:moveTo>
                  <a:lnTo>
                    <a:pt x="1" y="4604"/>
                  </a:lnTo>
                  <a:lnTo>
                    <a:pt x="8040" y="9174"/>
                  </a:lnTo>
                  <a:lnTo>
                    <a:pt x="80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4"/>
            <p:cNvSpPr/>
            <p:nvPr/>
          </p:nvSpPr>
          <p:spPr>
            <a:xfrm rot="-5400000">
              <a:off x="5886623" y="414843"/>
              <a:ext cx="476733" cy="551843"/>
            </a:xfrm>
            <a:custGeom>
              <a:avLst/>
              <a:gdLst/>
              <a:ahLst/>
              <a:cxnLst/>
              <a:rect l="l" t="t" r="r" b="b"/>
              <a:pathLst>
                <a:path w="27521" h="31857" extrusionOk="0">
                  <a:moveTo>
                    <a:pt x="1" y="0"/>
                  </a:moveTo>
                  <a:lnTo>
                    <a:pt x="1" y="31857"/>
                  </a:lnTo>
                  <a:lnTo>
                    <a:pt x="27520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4"/>
            <p:cNvSpPr/>
            <p:nvPr/>
          </p:nvSpPr>
          <p:spPr>
            <a:xfrm rot="-5400000">
              <a:off x="8404961" y="653513"/>
              <a:ext cx="953448" cy="551271"/>
            </a:xfrm>
            <a:custGeom>
              <a:avLst/>
              <a:gdLst/>
              <a:ahLst/>
              <a:cxnLst/>
              <a:rect l="l" t="t" r="r" b="b"/>
              <a:pathLst>
                <a:path w="55041" h="31824" extrusionOk="0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4"/>
            <p:cNvSpPr/>
            <p:nvPr/>
          </p:nvSpPr>
          <p:spPr>
            <a:xfrm rot="-5400000">
              <a:off x="8230422" y="276739"/>
              <a:ext cx="476733" cy="828050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4"/>
            <p:cNvSpPr/>
            <p:nvPr/>
          </p:nvSpPr>
          <p:spPr>
            <a:xfrm rot="-5400000">
              <a:off x="7817551" y="415137"/>
              <a:ext cx="476733" cy="551254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0" y="0"/>
                  </a:moveTo>
                  <a:lnTo>
                    <a:pt x="1" y="15845"/>
                  </a:lnTo>
                  <a:lnTo>
                    <a:pt x="27520" y="31823"/>
                  </a:lnTo>
                  <a:lnTo>
                    <a:pt x="275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4"/>
            <p:cNvSpPr/>
            <p:nvPr/>
          </p:nvSpPr>
          <p:spPr>
            <a:xfrm rot="-5400000">
              <a:off x="7816399" y="-62757"/>
              <a:ext cx="479036" cy="551254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4"/>
            <p:cNvSpPr/>
            <p:nvPr/>
          </p:nvSpPr>
          <p:spPr>
            <a:xfrm rot="-5400000">
              <a:off x="7263962" y="-63926"/>
              <a:ext cx="479036" cy="553592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4"/>
            <p:cNvSpPr/>
            <p:nvPr/>
          </p:nvSpPr>
          <p:spPr>
            <a:xfrm rot="-5400000">
              <a:off x="7163985" y="515124"/>
              <a:ext cx="953448" cy="828050"/>
            </a:xfrm>
            <a:custGeom>
              <a:avLst/>
              <a:gdLst/>
              <a:ahLst/>
              <a:cxnLst/>
              <a:rect l="l" t="t" r="r" b="b"/>
              <a:pathLst>
                <a:path w="55041" h="47802" extrusionOk="0">
                  <a:moveTo>
                    <a:pt x="55040" y="1"/>
                  </a:moveTo>
                  <a:lnTo>
                    <a:pt x="27521" y="15979"/>
                  </a:lnTo>
                  <a:lnTo>
                    <a:pt x="1" y="31957"/>
                  </a:lnTo>
                  <a:lnTo>
                    <a:pt x="27521" y="47802"/>
                  </a:lnTo>
                  <a:lnTo>
                    <a:pt x="55040" y="31957"/>
                  </a:lnTo>
                  <a:lnTo>
                    <a:pt x="550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8" name="Google Shape;208;p4"/>
          <p:cNvGrpSpPr/>
          <p:nvPr/>
        </p:nvGrpSpPr>
        <p:grpSpPr>
          <a:xfrm>
            <a:off x="-413096" y="3658798"/>
            <a:ext cx="2192144" cy="1495178"/>
            <a:chOff x="-293170" y="3658798"/>
            <a:chExt cx="2192144" cy="1495178"/>
          </a:xfrm>
        </p:grpSpPr>
        <p:sp>
          <p:nvSpPr>
            <p:cNvPr id="209" name="Google Shape;209;p4"/>
            <p:cNvSpPr/>
            <p:nvPr/>
          </p:nvSpPr>
          <p:spPr>
            <a:xfrm rot="5400000">
              <a:off x="566876" y="4718563"/>
              <a:ext cx="402082" cy="465014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1" y="0"/>
                  </a:moveTo>
                  <a:lnTo>
                    <a:pt x="1" y="15978"/>
                  </a:lnTo>
                  <a:lnTo>
                    <a:pt x="27521" y="31823"/>
                  </a:lnTo>
                  <a:lnTo>
                    <a:pt x="2752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4"/>
            <p:cNvSpPr/>
            <p:nvPr/>
          </p:nvSpPr>
          <p:spPr>
            <a:xfrm rot="5400000">
              <a:off x="813966" y="4749204"/>
              <a:ext cx="372910" cy="433031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4"/>
            <p:cNvSpPr/>
            <p:nvPr/>
          </p:nvSpPr>
          <p:spPr>
            <a:xfrm rot="5400000">
              <a:off x="1460748" y="4750112"/>
              <a:ext cx="372910" cy="431215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1" y="1"/>
                  </a:moveTo>
                  <a:lnTo>
                    <a:pt x="1" y="15845"/>
                  </a:lnTo>
                  <a:lnTo>
                    <a:pt x="27521" y="31823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4"/>
            <p:cNvSpPr/>
            <p:nvPr/>
          </p:nvSpPr>
          <p:spPr>
            <a:xfrm rot="5400000">
              <a:off x="1135098" y="4642762"/>
              <a:ext cx="376514" cy="645915"/>
            </a:xfrm>
            <a:custGeom>
              <a:avLst/>
              <a:gdLst/>
              <a:ahLst/>
              <a:cxnLst/>
              <a:rect l="l" t="t" r="r" b="b"/>
              <a:pathLst>
                <a:path w="27787" h="47669" extrusionOk="0">
                  <a:moveTo>
                    <a:pt x="1" y="1"/>
                  </a:moveTo>
                  <a:lnTo>
                    <a:pt x="134" y="31823"/>
                  </a:lnTo>
                  <a:lnTo>
                    <a:pt x="27787" y="47668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4"/>
            <p:cNvSpPr/>
            <p:nvPr/>
          </p:nvSpPr>
          <p:spPr>
            <a:xfrm rot="5400000">
              <a:off x="813065" y="4375410"/>
              <a:ext cx="374712" cy="433031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27654" y="1"/>
                  </a:moveTo>
                  <a:lnTo>
                    <a:pt x="1" y="15979"/>
                  </a:lnTo>
                  <a:lnTo>
                    <a:pt x="27654" y="31957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4"/>
            <p:cNvSpPr/>
            <p:nvPr/>
          </p:nvSpPr>
          <p:spPr>
            <a:xfrm rot="5400000">
              <a:off x="597469" y="4376325"/>
              <a:ext cx="374712" cy="431202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654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3651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4"/>
            <p:cNvSpPr/>
            <p:nvPr/>
          </p:nvSpPr>
          <p:spPr>
            <a:xfrm rot="5400000">
              <a:off x="813966" y="4749204"/>
              <a:ext cx="372910" cy="433031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4"/>
            <p:cNvSpPr/>
            <p:nvPr/>
          </p:nvSpPr>
          <p:spPr>
            <a:xfrm rot="5400000">
              <a:off x="1460754" y="4002531"/>
              <a:ext cx="372896" cy="431215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845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4"/>
            <p:cNvSpPr/>
            <p:nvPr/>
          </p:nvSpPr>
          <p:spPr>
            <a:xfrm rot="5400000">
              <a:off x="1128547" y="3961854"/>
              <a:ext cx="174931" cy="201597"/>
            </a:xfrm>
            <a:custGeom>
              <a:avLst/>
              <a:gdLst/>
              <a:ahLst/>
              <a:cxnLst/>
              <a:rect l="l" t="t" r="r" b="b"/>
              <a:pathLst>
                <a:path w="12910" h="14878" extrusionOk="0">
                  <a:moveTo>
                    <a:pt x="1" y="0"/>
                  </a:moveTo>
                  <a:lnTo>
                    <a:pt x="1" y="14877"/>
                  </a:lnTo>
                  <a:lnTo>
                    <a:pt x="12910" y="750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4"/>
            <p:cNvSpPr/>
            <p:nvPr/>
          </p:nvSpPr>
          <p:spPr>
            <a:xfrm rot="5400000">
              <a:off x="1770825" y="4018351"/>
              <a:ext cx="118427" cy="137871"/>
            </a:xfrm>
            <a:custGeom>
              <a:avLst/>
              <a:gdLst/>
              <a:ahLst/>
              <a:cxnLst/>
              <a:rect l="l" t="t" r="r" b="b"/>
              <a:pathLst>
                <a:path w="8740" h="10175" extrusionOk="0">
                  <a:moveTo>
                    <a:pt x="0" y="1"/>
                  </a:moveTo>
                  <a:lnTo>
                    <a:pt x="0" y="10175"/>
                  </a:lnTo>
                  <a:lnTo>
                    <a:pt x="8740" y="500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4"/>
            <p:cNvSpPr/>
            <p:nvPr/>
          </p:nvSpPr>
          <p:spPr>
            <a:xfrm rot="5400000">
              <a:off x="1135999" y="4268968"/>
              <a:ext cx="374712" cy="645915"/>
            </a:xfrm>
            <a:custGeom>
              <a:avLst/>
              <a:gdLst/>
              <a:ahLst/>
              <a:cxnLst/>
              <a:rect l="l" t="t" r="r" b="b"/>
              <a:pathLst>
                <a:path w="27654" h="47669" extrusionOk="0">
                  <a:moveTo>
                    <a:pt x="27654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1" y="31823"/>
                  </a:lnTo>
                  <a:lnTo>
                    <a:pt x="27654" y="31690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4"/>
            <p:cNvSpPr/>
            <p:nvPr/>
          </p:nvSpPr>
          <p:spPr>
            <a:xfrm rot="5400000">
              <a:off x="1459847" y="4376318"/>
              <a:ext cx="374712" cy="431215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654" y="15979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4"/>
            <p:cNvSpPr/>
            <p:nvPr/>
          </p:nvSpPr>
          <p:spPr>
            <a:xfrm rot="5400000">
              <a:off x="167191" y="4002531"/>
              <a:ext cx="372896" cy="431215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824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4"/>
            <p:cNvSpPr/>
            <p:nvPr/>
          </p:nvSpPr>
          <p:spPr>
            <a:xfrm rot="5400000">
              <a:off x="-264008" y="3629645"/>
              <a:ext cx="372910" cy="431215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4"/>
            <p:cNvSpPr/>
            <p:nvPr/>
          </p:nvSpPr>
          <p:spPr>
            <a:xfrm rot="5400000">
              <a:off x="-49317" y="4160717"/>
              <a:ext cx="374712" cy="862417"/>
            </a:xfrm>
            <a:custGeom>
              <a:avLst/>
              <a:gdLst/>
              <a:ahLst/>
              <a:cxnLst/>
              <a:rect l="l" t="t" r="r" b="b"/>
              <a:pathLst>
                <a:path w="27654" h="63647" extrusionOk="0">
                  <a:moveTo>
                    <a:pt x="1" y="1"/>
                  </a:moveTo>
                  <a:lnTo>
                    <a:pt x="1" y="31824"/>
                  </a:lnTo>
                  <a:lnTo>
                    <a:pt x="1" y="63646"/>
                  </a:lnTo>
                  <a:lnTo>
                    <a:pt x="27521" y="47802"/>
                  </a:lnTo>
                  <a:lnTo>
                    <a:pt x="27654" y="47802"/>
                  </a:lnTo>
                  <a:lnTo>
                    <a:pt x="27654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4"/>
            <p:cNvSpPr/>
            <p:nvPr/>
          </p:nvSpPr>
          <p:spPr>
            <a:xfrm rot="5400000">
              <a:off x="380972" y="4376325"/>
              <a:ext cx="374712" cy="431202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4" y="0"/>
                  </a:moveTo>
                  <a:lnTo>
                    <a:pt x="1" y="15845"/>
                  </a:lnTo>
                  <a:lnTo>
                    <a:pt x="27654" y="31823"/>
                  </a:lnTo>
                  <a:lnTo>
                    <a:pt x="276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4"/>
            <p:cNvSpPr/>
            <p:nvPr/>
          </p:nvSpPr>
          <p:spPr>
            <a:xfrm rot="5400000">
              <a:off x="139325" y="4533617"/>
              <a:ext cx="374712" cy="862403"/>
            </a:xfrm>
            <a:custGeom>
              <a:avLst/>
              <a:gdLst/>
              <a:ahLst/>
              <a:cxnLst/>
              <a:rect l="l" t="t" r="r" b="b"/>
              <a:pathLst>
                <a:path w="27654" h="63646" extrusionOk="0">
                  <a:moveTo>
                    <a:pt x="134" y="0"/>
                  </a:moveTo>
                  <a:lnTo>
                    <a:pt x="1" y="31823"/>
                  </a:lnTo>
                  <a:lnTo>
                    <a:pt x="134" y="31823"/>
                  </a:lnTo>
                  <a:lnTo>
                    <a:pt x="134" y="63646"/>
                  </a:lnTo>
                  <a:lnTo>
                    <a:pt x="27654" y="47668"/>
                  </a:lnTo>
                  <a:lnTo>
                    <a:pt x="27654" y="1584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4"/>
            <p:cNvSpPr/>
            <p:nvPr/>
          </p:nvSpPr>
          <p:spPr>
            <a:xfrm rot="5400000">
              <a:off x="519274" y="4454515"/>
              <a:ext cx="747608" cy="647717"/>
            </a:xfrm>
            <a:custGeom>
              <a:avLst/>
              <a:gdLst/>
              <a:ahLst/>
              <a:cxnLst/>
              <a:rect l="l" t="t" r="r" b="b"/>
              <a:pathLst>
                <a:path w="55174" h="47802" extrusionOk="0">
                  <a:moveTo>
                    <a:pt x="27654" y="1"/>
                  </a:moveTo>
                  <a:lnTo>
                    <a:pt x="1" y="15979"/>
                  </a:lnTo>
                  <a:lnTo>
                    <a:pt x="1" y="47802"/>
                  </a:lnTo>
                  <a:lnTo>
                    <a:pt x="27654" y="31957"/>
                  </a:lnTo>
                  <a:lnTo>
                    <a:pt x="55174" y="15979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7" name="Google Shape;227;p4"/>
          <p:cNvSpPr txBox="1">
            <a:spLocks noGrp="1"/>
          </p:cNvSpPr>
          <p:nvPr>
            <p:ph type="ctrTitle"/>
          </p:nvPr>
        </p:nvSpPr>
        <p:spPr>
          <a:xfrm>
            <a:off x="4155425" y="2054338"/>
            <a:ext cx="6807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endParaRPr/>
          </a:p>
        </p:txBody>
      </p:sp>
      <p:sp>
        <p:nvSpPr>
          <p:cNvPr id="228" name="Google Shape;228;p4"/>
          <p:cNvSpPr txBox="1">
            <a:spLocks noGrp="1"/>
          </p:cNvSpPr>
          <p:nvPr>
            <p:ph type="title" idx="2" hasCustomPrompt="1"/>
          </p:nvPr>
        </p:nvSpPr>
        <p:spPr>
          <a:xfrm>
            <a:off x="2319727" y="1966888"/>
            <a:ext cx="14607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29" name="Google Shape;229;p4"/>
          <p:cNvSpPr txBox="1">
            <a:spLocks noGrp="1"/>
          </p:cNvSpPr>
          <p:nvPr>
            <p:ph type="ctrTitle" idx="3"/>
          </p:nvPr>
        </p:nvSpPr>
        <p:spPr>
          <a:xfrm>
            <a:off x="4155425" y="2719588"/>
            <a:ext cx="6807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endParaRPr/>
          </a:p>
        </p:txBody>
      </p:sp>
      <p:sp>
        <p:nvSpPr>
          <p:cNvPr id="230" name="Google Shape;230;p4"/>
          <p:cNvSpPr txBox="1">
            <a:spLocks noGrp="1"/>
          </p:cNvSpPr>
          <p:nvPr>
            <p:ph type="title" idx="4" hasCustomPrompt="1"/>
          </p:nvPr>
        </p:nvSpPr>
        <p:spPr>
          <a:xfrm>
            <a:off x="2319727" y="2632138"/>
            <a:ext cx="14607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31" name="Google Shape;231;p4"/>
          <p:cNvSpPr txBox="1">
            <a:spLocks noGrp="1"/>
          </p:cNvSpPr>
          <p:nvPr>
            <p:ph type="ctrTitle" idx="5"/>
          </p:nvPr>
        </p:nvSpPr>
        <p:spPr>
          <a:xfrm>
            <a:off x="4155425" y="3384838"/>
            <a:ext cx="6807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endParaRPr/>
          </a:p>
        </p:txBody>
      </p:sp>
      <p:sp>
        <p:nvSpPr>
          <p:cNvPr id="232" name="Google Shape;232;p4"/>
          <p:cNvSpPr txBox="1">
            <a:spLocks noGrp="1"/>
          </p:cNvSpPr>
          <p:nvPr>
            <p:ph type="title" idx="6" hasCustomPrompt="1"/>
          </p:nvPr>
        </p:nvSpPr>
        <p:spPr>
          <a:xfrm>
            <a:off x="2319727" y="3297388"/>
            <a:ext cx="14607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33" name="Google Shape;233;p4"/>
          <p:cNvSpPr txBox="1">
            <a:spLocks noGrp="1"/>
          </p:cNvSpPr>
          <p:nvPr>
            <p:ph type="ctrTitle" idx="7"/>
          </p:nvPr>
        </p:nvSpPr>
        <p:spPr>
          <a:xfrm>
            <a:off x="4155425" y="4050088"/>
            <a:ext cx="6807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endParaRPr/>
          </a:p>
        </p:txBody>
      </p:sp>
      <p:sp>
        <p:nvSpPr>
          <p:cNvPr id="234" name="Google Shape;234;p4"/>
          <p:cNvSpPr txBox="1">
            <a:spLocks noGrp="1"/>
          </p:cNvSpPr>
          <p:nvPr>
            <p:ph type="title" idx="8" hasCustomPrompt="1"/>
          </p:nvPr>
        </p:nvSpPr>
        <p:spPr>
          <a:xfrm>
            <a:off x="2319727" y="3962638"/>
            <a:ext cx="14607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cxnSp>
        <p:nvCxnSpPr>
          <p:cNvPr id="235" name="Google Shape;235;p4"/>
          <p:cNvCxnSpPr/>
          <p:nvPr/>
        </p:nvCxnSpPr>
        <p:spPr>
          <a:xfrm>
            <a:off x="3986825" y="-16500"/>
            <a:ext cx="0" cy="4488600"/>
          </a:xfrm>
          <a:prstGeom prst="straightConnector1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6" name="Google Shape;236;p4"/>
          <p:cNvSpPr txBox="1">
            <a:spLocks noGrp="1"/>
          </p:cNvSpPr>
          <p:nvPr>
            <p:ph type="ctrTitle" idx="9"/>
          </p:nvPr>
        </p:nvSpPr>
        <p:spPr>
          <a:xfrm>
            <a:off x="4155425" y="1272250"/>
            <a:ext cx="27372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Barlow Condensed"/>
              <a:buNone/>
              <a:defRPr sz="3600">
                <a:solidFill>
                  <a:schemeClr val="accent2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CUSTOM_3"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arlow Condensed SemiBold"/>
              <a:buNone/>
              <a:defRPr sz="2800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arlow Condensed SemiBold"/>
              <a:buNone/>
              <a:defRPr sz="2800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arlow Condensed SemiBold"/>
              <a:buNone/>
              <a:defRPr sz="2800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arlow Condensed SemiBold"/>
              <a:buNone/>
              <a:defRPr sz="2800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arlow Condensed SemiBold"/>
              <a:buNone/>
              <a:defRPr sz="2800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arlow Condensed SemiBold"/>
              <a:buNone/>
              <a:defRPr sz="2800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arlow Condensed SemiBold"/>
              <a:buNone/>
              <a:defRPr sz="2800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arlow Condensed SemiBold"/>
              <a:buNone/>
              <a:defRPr sz="2800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arlow Condensed SemiBold"/>
              <a:buNone/>
              <a:defRPr sz="2800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vo"/>
              <a:buChar char="●"/>
              <a:defRPr sz="1800"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vo"/>
              <a:buChar char="○"/>
              <a:defRPr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vo"/>
              <a:buChar char="■"/>
              <a:defRPr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vo"/>
              <a:buChar char="●"/>
              <a:defRPr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vo"/>
              <a:buChar char="○"/>
              <a:defRPr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vo"/>
              <a:buChar char="■"/>
              <a:defRPr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vo"/>
              <a:buChar char="●"/>
              <a:defRPr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vo"/>
              <a:buChar char="○"/>
              <a:defRPr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Arvo"/>
              <a:buChar char="■"/>
              <a:defRPr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4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3965" y="319213"/>
            <a:ext cx="1536325" cy="1487553"/>
          </a:xfrm>
          <a:prstGeom prst="rect">
            <a:avLst/>
          </a:prstGeom>
        </p:spPr>
      </p:pic>
      <p:sp>
        <p:nvSpPr>
          <p:cNvPr id="5" name="Google Shape;346;p13"/>
          <p:cNvSpPr txBox="1">
            <a:spLocks noGrp="1"/>
          </p:cNvSpPr>
          <p:nvPr>
            <p:ph type="ctrTitle"/>
          </p:nvPr>
        </p:nvSpPr>
        <p:spPr>
          <a:xfrm>
            <a:off x="2362575" y="1545450"/>
            <a:ext cx="44190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 smtClean="0"/>
              <a:t>Evolve 1</a:t>
            </a:r>
            <a:r>
              <a:rPr lang="en-US" dirty="0"/>
              <a:t>B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7.5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4497179"/>
            <a:ext cx="667512" cy="64632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372" y="343112"/>
            <a:ext cx="8404479" cy="5056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0626" y="1216255"/>
            <a:ext cx="5911341" cy="36908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4497179"/>
            <a:ext cx="667512" cy="64632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9700" y="1709737"/>
            <a:ext cx="6324600" cy="17240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82299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4497179"/>
            <a:ext cx="667512" cy="64632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0675" y="1843087"/>
            <a:ext cx="5962650" cy="14573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996630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4497179"/>
            <a:ext cx="667512" cy="64632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752" y="1185682"/>
            <a:ext cx="8705429" cy="33470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2678" y="170623"/>
            <a:ext cx="5743575" cy="7524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933038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4497179"/>
            <a:ext cx="667512" cy="6463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47788"/>
            <a:ext cx="9144000" cy="1657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5843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4497179"/>
            <a:ext cx="667512" cy="646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123189"/>
      </p:ext>
    </p:extLst>
  </p:cSld>
  <p:clrMapOvr>
    <a:masterClrMapping/>
  </p:clrMapOvr>
</p:sld>
</file>

<file path=ppt/theme/theme1.xml><?xml version="1.0" encoding="utf-8"?>
<a:theme xmlns:a="http://schemas.openxmlformats.org/drawingml/2006/main" name="My Creative CV by slidesgo">
  <a:themeElements>
    <a:clrScheme name="Simple Light">
      <a:dk1>
        <a:srgbClr val="E9E6E1"/>
      </a:dk1>
      <a:lt1>
        <a:srgbClr val="434343"/>
      </a:lt1>
      <a:dk2>
        <a:srgbClr val="9448BC"/>
      </a:dk2>
      <a:lt2>
        <a:srgbClr val="FFB997"/>
      </a:lt2>
      <a:accent1>
        <a:srgbClr val="DB4368"/>
      </a:accent1>
      <a:accent2>
        <a:srgbClr val="F53264"/>
      </a:accent2>
      <a:accent3>
        <a:srgbClr val="361A30"/>
      </a:accent3>
      <a:accent4>
        <a:srgbClr val="FE9A39"/>
      </a:accent4>
      <a:accent5>
        <a:srgbClr val="7C2F4B"/>
      </a:accent5>
      <a:accent6>
        <a:srgbClr val="FF5160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</Words>
  <Application>Microsoft Office PowerPoint</Application>
  <PresentationFormat>On-screen Show (16:9)</PresentationFormat>
  <Paragraphs>1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Barlow Condensed SemiBold</vt:lpstr>
      <vt:lpstr>Arvo</vt:lpstr>
      <vt:lpstr>Arial</vt:lpstr>
      <vt:lpstr>Fira Sans Extra Condensed Medium</vt:lpstr>
      <vt:lpstr>Barlow Condensed Medium</vt:lpstr>
      <vt:lpstr>Barlow Condensed</vt:lpstr>
      <vt:lpstr>My Creative CV by slidesgo</vt:lpstr>
      <vt:lpstr>Evolve 1B  7.5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CREATIVE RESUME</dc:title>
  <cp:lastModifiedBy>Admin</cp:lastModifiedBy>
  <cp:revision>5</cp:revision>
  <dcterms:modified xsi:type="dcterms:W3CDTF">2023-07-23T06:28:42Z</dcterms:modified>
</cp:coreProperties>
</file>