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34"/>
  </p:notesMasterIdLst>
  <p:sldIdLst>
    <p:sldId id="256" r:id="rId2"/>
    <p:sldId id="257" r:id="rId3"/>
    <p:sldId id="320" r:id="rId4"/>
    <p:sldId id="322" r:id="rId5"/>
    <p:sldId id="321" r:id="rId6"/>
    <p:sldId id="344" r:id="rId7"/>
    <p:sldId id="312" r:id="rId8"/>
    <p:sldId id="341" r:id="rId9"/>
    <p:sldId id="316" r:id="rId10"/>
    <p:sldId id="317" r:id="rId11"/>
    <p:sldId id="313" r:id="rId12"/>
    <p:sldId id="311" r:id="rId13"/>
    <p:sldId id="309" r:id="rId14"/>
    <p:sldId id="310" r:id="rId15"/>
    <p:sldId id="318" r:id="rId16"/>
    <p:sldId id="319" r:id="rId17"/>
    <p:sldId id="342" r:id="rId18"/>
    <p:sldId id="314" r:id="rId19"/>
    <p:sldId id="308" r:id="rId20"/>
    <p:sldId id="332" r:id="rId21"/>
    <p:sldId id="345" r:id="rId22"/>
    <p:sldId id="331" r:id="rId23"/>
    <p:sldId id="330" r:id="rId24"/>
    <p:sldId id="329" r:id="rId25"/>
    <p:sldId id="328" r:id="rId26"/>
    <p:sldId id="326" r:id="rId27"/>
    <p:sldId id="325" r:id="rId28"/>
    <p:sldId id="343" r:id="rId29"/>
    <p:sldId id="323" r:id="rId30"/>
    <p:sldId id="334" r:id="rId31"/>
    <p:sldId id="338" r:id="rId32"/>
    <p:sldId id="346" r:id="rId33"/>
  </p:sldIdLst>
  <p:sldSz cx="9144000" cy="5143500" type="screen16x9"/>
  <p:notesSz cx="6858000" cy="9144000"/>
  <p:embeddedFontLst>
    <p:embeddedFont>
      <p:font typeface="Barlow Condensed SemiBold" panose="020B0604020202020204" charset="0"/>
      <p:regular r:id="rId35"/>
      <p:bold r:id="rId36"/>
      <p:italic r:id="rId37"/>
      <p:boldItalic r:id="rId38"/>
    </p:embeddedFont>
    <p:embeddedFont>
      <p:font typeface="Arvo" panose="020B0604020202020204" charset="0"/>
      <p:regular r:id="rId39"/>
      <p:bold r:id="rId40"/>
      <p:italic r:id="rId41"/>
      <p:boldItalic r:id="rId42"/>
    </p:embeddedFont>
    <p:embeddedFont>
      <p:font typeface="Fira Sans Extra Condensed Medium" panose="020B0604020202020204" charset="0"/>
      <p:regular r:id="rId43"/>
      <p:bold r:id="rId44"/>
      <p:italic r:id="rId45"/>
      <p:boldItalic r:id="rId46"/>
    </p:embeddedFont>
    <p:embeddedFont>
      <p:font typeface="Barlow Condensed Medium" panose="020B0604020202020204" charset="0"/>
      <p:regular r:id="rId47"/>
      <p:bold r:id="rId48"/>
      <p:italic r:id="rId49"/>
      <p:boldItalic r:id="rId50"/>
    </p:embeddedFont>
    <p:embeddedFont>
      <p:font typeface="Barlow Condensed" panose="020B0604020202020204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84C892-8E5F-418F-AAC1-43C20A1DFD90}">
  <a:tblStyle styleId="{3584C892-8E5F-418F-AAC1-43C20A1DFD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4" autoAdjust="0"/>
    <p:restoredTop sz="75774" autoAdjust="0"/>
  </p:normalViewPr>
  <p:slideViewPr>
    <p:cSldViewPr snapToGrid="0">
      <p:cViewPr varScale="1">
        <p:scale>
          <a:sx n="54" d="100"/>
          <a:sy n="54" d="100"/>
        </p:scale>
        <p:origin x="114" y="726"/>
      </p:cViewPr>
      <p:guideLst>
        <p:guide pos="2880"/>
        <p:guide orient="horz" pos="162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8686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1640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7048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5059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2329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383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3655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2278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6272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4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7570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3406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7543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6753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4692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3031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62575" y="1545450"/>
            <a:ext cx="4419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Barlow Condensed Medium"/>
              <a:buNone/>
              <a:defRPr sz="6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6607116" y="2397713"/>
            <a:ext cx="2550204" cy="2757917"/>
            <a:chOff x="1384075" y="241450"/>
            <a:chExt cx="4822625" cy="5215425"/>
          </a:xfrm>
        </p:grpSpPr>
        <p:sp>
          <p:nvSpPr>
            <p:cNvPr id="12" name="Google Shape;12;p2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26847" y="-280618"/>
            <a:ext cx="2865062" cy="3613974"/>
            <a:chOff x="-26858" y="-227337"/>
            <a:chExt cx="2186403" cy="2757917"/>
          </a:xfrm>
        </p:grpSpPr>
        <p:sp>
          <p:nvSpPr>
            <p:cNvPr id="57" name="Google Shape;57;p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4"/>
          <p:cNvGrpSpPr/>
          <p:nvPr/>
        </p:nvGrpSpPr>
        <p:grpSpPr>
          <a:xfrm>
            <a:off x="6396261" y="-26651"/>
            <a:ext cx="2761414" cy="1094590"/>
            <a:chOff x="5543377" y="-26648"/>
            <a:chExt cx="3613943" cy="1432521"/>
          </a:xfrm>
        </p:grpSpPr>
        <p:sp>
          <p:nvSpPr>
            <p:cNvPr id="187" name="Google Shape;187;p4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-413096" y="3658798"/>
            <a:ext cx="2192144" cy="1495178"/>
            <a:chOff x="-293170" y="3658798"/>
            <a:chExt cx="2192144" cy="1495178"/>
          </a:xfrm>
        </p:grpSpPr>
        <p:sp>
          <p:nvSpPr>
            <p:cNvPr id="209" name="Google Shape;209;p4"/>
            <p:cNvSpPr/>
            <p:nvPr/>
          </p:nvSpPr>
          <p:spPr>
            <a:xfrm rot="5400000">
              <a:off x="566876" y="4718563"/>
              <a:ext cx="402082" cy="46501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 rot="5400000">
              <a:off x="1460748" y="4750112"/>
              <a:ext cx="372910" cy="431215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 rot="5400000">
              <a:off x="1135098" y="4642762"/>
              <a:ext cx="376514" cy="64591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 rot="5400000">
              <a:off x="813065" y="4375410"/>
              <a:ext cx="374712" cy="433031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 rot="5400000">
              <a:off x="597469" y="4376325"/>
              <a:ext cx="374712" cy="43120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 rot="5400000">
              <a:off x="1460754" y="4002531"/>
              <a:ext cx="372896" cy="431215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 rot="5400000">
              <a:off x="1128547" y="3961854"/>
              <a:ext cx="174931" cy="20159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 rot="5400000">
              <a:off x="1770825" y="4018351"/>
              <a:ext cx="118427" cy="137871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 rot="5400000">
              <a:off x="1135999" y="4268968"/>
              <a:ext cx="374712" cy="64591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 rot="5400000">
              <a:off x="1459847" y="4376318"/>
              <a:ext cx="374712" cy="431215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 rot="5400000">
              <a:off x="167191" y="4002531"/>
              <a:ext cx="372896" cy="431215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 rot="5400000">
              <a:off x="-264008" y="3629645"/>
              <a:ext cx="372910" cy="431215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 rot="5400000">
              <a:off x="-49317" y="4160717"/>
              <a:ext cx="374712" cy="862417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 rot="5400000">
              <a:off x="380972" y="4376325"/>
              <a:ext cx="374712" cy="43120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 rot="5400000">
              <a:off x="139325" y="4533617"/>
              <a:ext cx="374712" cy="862403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 rot="5400000">
              <a:off x="519274" y="4454515"/>
              <a:ext cx="747608" cy="647717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4"/>
          <p:cNvSpPr txBox="1">
            <a:spLocks noGrp="1"/>
          </p:cNvSpPr>
          <p:nvPr>
            <p:ph type="ctrTitle"/>
          </p:nvPr>
        </p:nvSpPr>
        <p:spPr>
          <a:xfrm>
            <a:off x="4155425" y="205433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28" name="Google Shape;228;p4"/>
          <p:cNvSpPr txBox="1">
            <a:spLocks noGrp="1"/>
          </p:cNvSpPr>
          <p:nvPr>
            <p:ph type="title" idx="2" hasCustomPrompt="1"/>
          </p:nvPr>
        </p:nvSpPr>
        <p:spPr>
          <a:xfrm>
            <a:off x="2319727" y="196688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29" name="Google Shape;229;p4"/>
          <p:cNvSpPr txBox="1">
            <a:spLocks noGrp="1"/>
          </p:cNvSpPr>
          <p:nvPr>
            <p:ph type="ctrTitle" idx="3"/>
          </p:nvPr>
        </p:nvSpPr>
        <p:spPr>
          <a:xfrm>
            <a:off x="4155425" y="271958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30" name="Google Shape;230;p4"/>
          <p:cNvSpPr txBox="1">
            <a:spLocks noGrp="1"/>
          </p:cNvSpPr>
          <p:nvPr>
            <p:ph type="title" idx="4" hasCustomPrompt="1"/>
          </p:nvPr>
        </p:nvSpPr>
        <p:spPr>
          <a:xfrm>
            <a:off x="2319727" y="263213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1" name="Google Shape;231;p4"/>
          <p:cNvSpPr txBox="1">
            <a:spLocks noGrp="1"/>
          </p:cNvSpPr>
          <p:nvPr>
            <p:ph type="ctrTitle" idx="5"/>
          </p:nvPr>
        </p:nvSpPr>
        <p:spPr>
          <a:xfrm>
            <a:off x="4155425" y="338483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32" name="Google Shape;232;p4"/>
          <p:cNvSpPr txBox="1">
            <a:spLocks noGrp="1"/>
          </p:cNvSpPr>
          <p:nvPr>
            <p:ph type="title" idx="6" hasCustomPrompt="1"/>
          </p:nvPr>
        </p:nvSpPr>
        <p:spPr>
          <a:xfrm>
            <a:off x="2319727" y="329738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3" name="Google Shape;233;p4"/>
          <p:cNvSpPr txBox="1">
            <a:spLocks noGrp="1"/>
          </p:cNvSpPr>
          <p:nvPr>
            <p:ph type="ctrTitle" idx="7"/>
          </p:nvPr>
        </p:nvSpPr>
        <p:spPr>
          <a:xfrm>
            <a:off x="4155425" y="405008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title" idx="8" hasCustomPrompt="1"/>
          </p:nvPr>
        </p:nvSpPr>
        <p:spPr>
          <a:xfrm>
            <a:off x="2319727" y="396263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cxnSp>
        <p:nvCxnSpPr>
          <p:cNvPr id="235" name="Google Shape;235;p4"/>
          <p:cNvCxnSpPr/>
          <p:nvPr/>
        </p:nvCxnSpPr>
        <p:spPr>
          <a:xfrm>
            <a:off x="3986825" y="-16500"/>
            <a:ext cx="0" cy="44886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" name="Google Shape;236;p4"/>
          <p:cNvSpPr txBox="1">
            <a:spLocks noGrp="1"/>
          </p:cNvSpPr>
          <p:nvPr>
            <p:ph type="ctrTitle" idx="9"/>
          </p:nvPr>
        </p:nvSpPr>
        <p:spPr>
          <a:xfrm>
            <a:off x="4155425" y="1272250"/>
            <a:ext cx="2737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low Condensed"/>
              <a:buNone/>
              <a:defRPr sz="3600">
                <a:solidFill>
                  <a:schemeClr val="accent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5"/>
          <p:cNvGrpSpPr/>
          <p:nvPr/>
        </p:nvGrpSpPr>
        <p:grpSpPr>
          <a:xfrm rot="10800000" flipH="1">
            <a:off x="6396261" y="4059387"/>
            <a:ext cx="2761414" cy="1094590"/>
            <a:chOff x="5543377" y="-26648"/>
            <a:chExt cx="3613943" cy="1432521"/>
          </a:xfrm>
        </p:grpSpPr>
        <p:sp>
          <p:nvSpPr>
            <p:cNvPr id="239" name="Google Shape;239;p5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" name="Google Shape;260;p5"/>
          <p:cNvGrpSpPr/>
          <p:nvPr/>
        </p:nvGrpSpPr>
        <p:grpSpPr>
          <a:xfrm rot="10800000" flipH="1">
            <a:off x="-413096" y="-26651"/>
            <a:ext cx="2192144" cy="1495178"/>
            <a:chOff x="-293170" y="3658798"/>
            <a:chExt cx="2192144" cy="1495178"/>
          </a:xfrm>
        </p:grpSpPr>
        <p:sp>
          <p:nvSpPr>
            <p:cNvPr id="261" name="Google Shape;261;p5"/>
            <p:cNvSpPr/>
            <p:nvPr/>
          </p:nvSpPr>
          <p:spPr>
            <a:xfrm rot="5400000">
              <a:off x="566876" y="4718563"/>
              <a:ext cx="402082" cy="46501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 rot="5400000">
              <a:off x="1460748" y="4750112"/>
              <a:ext cx="372910" cy="431215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 rot="5400000">
              <a:off x="1135098" y="4642762"/>
              <a:ext cx="376514" cy="64591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 rot="5400000">
              <a:off x="813065" y="4375410"/>
              <a:ext cx="374712" cy="433031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 rot="5400000">
              <a:off x="597469" y="4376325"/>
              <a:ext cx="374712" cy="43120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 rot="5400000">
              <a:off x="1460754" y="4002531"/>
              <a:ext cx="372896" cy="431215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 rot="5400000">
              <a:off x="1128547" y="3961854"/>
              <a:ext cx="174931" cy="20159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 rot="5400000">
              <a:off x="1770825" y="4018351"/>
              <a:ext cx="118427" cy="137871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 rot="5400000">
              <a:off x="1135999" y="4268968"/>
              <a:ext cx="374712" cy="64591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 rot="5400000">
              <a:off x="1459847" y="4376318"/>
              <a:ext cx="374712" cy="431215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 rot="5400000">
              <a:off x="167191" y="4002531"/>
              <a:ext cx="372896" cy="431215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 rot="5400000">
              <a:off x="-264008" y="3629645"/>
              <a:ext cx="372910" cy="431215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 rot="5400000">
              <a:off x="-49317" y="4160717"/>
              <a:ext cx="374712" cy="862417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 rot="5400000">
              <a:off x="380972" y="4376325"/>
              <a:ext cx="374712" cy="43120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 rot="5400000">
              <a:off x="139325" y="4533617"/>
              <a:ext cx="374712" cy="862403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 rot="5400000">
              <a:off x="519274" y="4454515"/>
              <a:ext cx="747608" cy="647717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" name="Google Shape;279;p5"/>
          <p:cNvSpPr txBox="1">
            <a:spLocks noGrp="1"/>
          </p:cNvSpPr>
          <p:nvPr>
            <p:ph type="ctrTitle"/>
          </p:nvPr>
        </p:nvSpPr>
        <p:spPr>
          <a:xfrm>
            <a:off x="4308049" y="2067485"/>
            <a:ext cx="329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0" name="Google Shape;280;p5"/>
          <p:cNvSpPr txBox="1">
            <a:spLocks noGrp="1"/>
          </p:cNvSpPr>
          <p:nvPr>
            <p:ph type="subTitle" idx="1"/>
          </p:nvPr>
        </p:nvSpPr>
        <p:spPr>
          <a:xfrm>
            <a:off x="1868250" y="2708213"/>
            <a:ext cx="40203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81" name="Google Shape;281;p5"/>
          <p:cNvCxnSpPr/>
          <p:nvPr/>
        </p:nvCxnSpPr>
        <p:spPr>
          <a:xfrm>
            <a:off x="5123700" y="2607238"/>
            <a:ext cx="40203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3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vo"/>
              <a:buChar char="●"/>
              <a:defRPr sz="18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●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●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6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1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965" y="319213"/>
            <a:ext cx="1536325" cy="1487553"/>
          </a:xfrm>
          <a:prstGeom prst="rect">
            <a:avLst/>
          </a:prstGeom>
        </p:spPr>
      </p:pic>
      <p:sp>
        <p:nvSpPr>
          <p:cNvPr id="6" name="Google Shape;346;p13"/>
          <p:cNvSpPr txBox="1">
            <a:spLocks noGrp="1"/>
          </p:cNvSpPr>
          <p:nvPr>
            <p:ph type="ctrTitle"/>
          </p:nvPr>
        </p:nvSpPr>
        <p:spPr>
          <a:xfrm>
            <a:off x="2362575" y="1545450"/>
            <a:ext cx="4419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Evolve 1</a:t>
            </a:r>
            <a:r>
              <a:rPr lang="en-US" dirty="0"/>
              <a:t>B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8.1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12" y="1110924"/>
            <a:ext cx="8768524" cy="3709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578" y="285869"/>
            <a:ext cx="7516178" cy="594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8713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965" y="1552811"/>
            <a:ext cx="8674379" cy="2944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345692" y="2019155"/>
            <a:ext cx="182880" cy="1920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7476" y="2016090"/>
            <a:ext cx="182896" cy="1950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9956" y="2364260"/>
            <a:ext cx="182896" cy="195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7146" y="2345971"/>
            <a:ext cx="182896" cy="1950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7146" y="2694140"/>
            <a:ext cx="182896" cy="1950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3820" y="2684996"/>
            <a:ext cx="182896" cy="1950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6202" y="2703283"/>
            <a:ext cx="182896" cy="1950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6202" y="3040916"/>
            <a:ext cx="182896" cy="1950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3898" y="3379939"/>
            <a:ext cx="182896" cy="1950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5543" y="3407371"/>
            <a:ext cx="182896" cy="1950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8220" y="3438540"/>
            <a:ext cx="182896" cy="1950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0433" y="3401964"/>
            <a:ext cx="182896" cy="1950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1154" y="3734408"/>
            <a:ext cx="182896" cy="1950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4836" y="3734408"/>
            <a:ext cx="182896" cy="1950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3979" y="3738145"/>
            <a:ext cx="182896" cy="1950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2205" y="3734407"/>
            <a:ext cx="182896" cy="19508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8290" y="3735777"/>
            <a:ext cx="182896" cy="1950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6202" y="3756432"/>
            <a:ext cx="182896" cy="1950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3653" y="3747289"/>
            <a:ext cx="182896" cy="1950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5676" y="4087205"/>
            <a:ext cx="182896" cy="1950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0757" y="4083291"/>
            <a:ext cx="182896" cy="19508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78" y="4105492"/>
            <a:ext cx="182896" cy="19508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899325" y="4102397"/>
            <a:ext cx="182880" cy="1920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3524" y="2016089"/>
            <a:ext cx="182896" cy="19508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7738" y="2345970"/>
            <a:ext cx="182896" cy="19508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5004" y="2345970"/>
            <a:ext cx="182896" cy="19508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270" y="2349707"/>
            <a:ext cx="182896" cy="19508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8944" y="2345969"/>
            <a:ext cx="182896" cy="1950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4578" y="2697877"/>
            <a:ext cx="182896" cy="1950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1186" y="2700916"/>
            <a:ext cx="182896" cy="19508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8916" y="3043283"/>
            <a:ext cx="182896" cy="19508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644" y="3380636"/>
            <a:ext cx="182896" cy="19508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578" y="285869"/>
            <a:ext cx="7516178" cy="594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6882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00" y="1503852"/>
            <a:ext cx="8818616" cy="29933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578" y="285869"/>
            <a:ext cx="7516178" cy="594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7243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11" y="399657"/>
            <a:ext cx="4800601" cy="8644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1" y="1539945"/>
            <a:ext cx="8330184" cy="3280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2454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551" y="150096"/>
            <a:ext cx="5386722" cy="9700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Track 2.12 [EV_SB1_U08_p076_Ex2A-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77560" y="187561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551" y="1356711"/>
            <a:ext cx="8737434" cy="3440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547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2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1" y="1764791"/>
            <a:ext cx="8395364" cy="17099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3471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27611"/>
          <a:stretch/>
        </p:blipFill>
        <p:spPr>
          <a:xfrm>
            <a:off x="490364" y="225600"/>
            <a:ext cx="7909842" cy="8954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139" y="1565911"/>
            <a:ext cx="8262817" cy="3254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07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b="27611"/>
          <a:stretch/>
        </p:blipFill>
        <p:spPr>
          <a:xfrm>
            <a:off x="157800" y="376654"/>
            <a:ext cx="7909842" cy="8954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Track 2.12 [EV_SB1_U08_p076_Ex2A-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7800" y="2551349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136" y="1625745"/>
            <a:ext cx="8029128" cy="3164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6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2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50" y="1947862"/>
            <a:ext cx="7810500" cy="1247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1839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4906"/>
            <a:ext cx="664522" cy="646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357" y="1420779"/>
            <a:ext cx="6298883" cy="1936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227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74255"/>
            <a:ext cx="5381244" cy="4019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544" y="170543"/>
            <a:ext cx="2763774" cy="550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006" y="4283673"/>
            <a:ext cx="6222683" cy="4270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24906"/>
            <a:ext cx="664522" cy="646232"/>
          </a:xfrm>
          <a:prstGeom prst="rect">
            <a:avLst/>
          </a:prstGeom>
        </p:spPr>
      </p:pic>
      <p:pic>
        <p:nvPicPr>
          <p:cNvPr id="2" name="S3_69956_UNIT_8_L1_LARISS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7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4906"/>
            <a:ext cx="664522" cy="646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787" y="1607820"/>
            <a:ext cx="7219591" cy="18173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497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4906"/>
            <a:ext cx="664522" cy="646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2072"/>
          <a:stretch/>
        </p:blipFill>
        <p:spPr>
          <a:xfrm>
            <a:off x="447352" y="414546"/>
            <a:ext cx="8103079" cy="18371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262" y="2865663"/>
            <a:ext cx="7236145" cy="14434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171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4906"/>
            <a:ext cx="664522" cy="646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7" y="1343025"/>
            <a:ext cx="8543925" cy="2457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1202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4906"/>
            <a:ext cx="664522" cy="646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22" y="982979"/>
            <a:ext cx="8297244" cy="30918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0789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4906"/>
            <a:ext cx="664522" cy="646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3535"/>
          <a:stretch/>
        </p:blipFill>
        <p:spPr>
          <a:xfrm>
            <a:off x="332261" y="825409"/>
            <a:ext cx="8057359" cy="35994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3465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4906"/>
            <a:ext cx="664522" cy="646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20" y="1497331"/>
            <a:ext cx="8173746" cy="2486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43" y="600060"/>
            <a:ext cx="8801100" cy="4557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0886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4906"/>
            <a:ext cx="664522" cy="646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1307782"/>
            <a:ext cx="8538210" cy="2571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909060" y="1680210"/>
            <a:ext cx="4994910" cy="20688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70" y="515498"/>
            <a:ext cx="8801100" cy="4557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8713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4906"/>
            <a:ext cx="664522" cy="646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1" y="1284922"/>
            <a:ext cx="8538210" cy="2571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70" y="515498"/>
            <a:ext cx="8801100" cy="4557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8894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4906"/>
            <a:ext cx="664522" cy="646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1109662"/>
            <a:ext cx="8591550" cy="2924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6502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633" y="2116321"/>
            <a:ext cx="8317611" cy="5304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2299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4906"/>
            <a:ext cx="664522" cy="646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10" y="623611"/>
            <a:ext cx="7466647" cy="36755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297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4906"/>
            <a:ext cx="664522" cy="646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025" y="1947862"/>
            <a:ext cx="5695950" cy="1247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65668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4906"/>
            <a:ext cx="66452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07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51" y="1415628"/>
            <a:ext cx="7666347" cy="22608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9663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  <p:pic>
        <p:nvPicPr>
          <p:cNvPr id="2" name="S3_69954_UNIT_8_UO_ANDERS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2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51" y="2498295"/>
            <a:ext cx="8270748" cy="363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253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867404"/>
            <a:ext cx="8781086" cy="3072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3303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988" y="754380"/>
            <a:ext cx="8614098" cy="3013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Track 2.11 [EV_SB1_U08_p076_Ex1A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49090" y="39666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8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1145660"/>
            <a:ext cx="8615934" cy="36448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526286" y="2684771"/>
            <a:ext cx="996696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8179" y="2968093"/>
            <a:ext cx="993734" cy="1576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327" y="2978431"/>
            <a:ext cx="993734" cy="158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2572469" y="3450837"/>
            <a:ext cx="993734" cy="1562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4229" y="3465095"/>
            <a:ext cx="993734" cy="1488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900" y="3965441"/>
            <a:ext cx="993734" cy="1585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7886" y="4212329"/>
            <a:ext cx="993734" cy="1585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5659" y="4495793"/>
            <a:ext cx="993734" cy="1585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578" y="285869"/>
            <a:ext cx="7516178" cy="594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4581804"/>
      </p:ext>
    </p:extLst>
  </p:cSld>
  <p:clrMapOvr>
    <a:masterClrMapping/>
  </p:clrMapOvr>
</p:sld>
</file>

<file path=ppt/theme/theme1.xml><?xml version="1.0" encoding="utf-8"?>
<a:theme xmlns:a="http://schemas.openxmlformats.org/drawingml/2006/main" name="My Creative CV by slidesgo">
  <a:themeElements>
    <a:clrScheme name="Simple Light">
      <a:dk1>
        <a:srgbClr val="E9E6E1"/>
      </a:dk1>
      <a:lt1>
        <a:srgbClr val="434343"/>
      </a:lt1>
      <a:dk2>
        <a:srgbClr val="9448BC"/>
      </a:dk2>
      <a:lt2>
        <a:srgbClr val="FFB997"/>
      </a:lt2>
      <a:accent1>
        <a:srgbClr val="DB4368"/>
      </a:accent1>
      <a:accent2>
        <a:srgbClr val="F53264"/>
      </a:accent2>
      <a:accent3>
        <a:srgbClr val="361A30"/>
      </a:accent3>
      <a:accent4>
        <a:srgbClr val="FE9A39"/>
      </a:accent4>
      <a:accent5>
        <a:srgbClr val="7C2F4B"/>
      </a:accent5>
      <a:accent6>
        <a:srgbClr val="FF516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</Words>
  <Application>Microsoft Office PowerPoint</Application>
  <PresentationFormat>On-screen Show (16:9)</PresentationFormat>
  <Paragraphs>1</Paragraphs>
  <Slides>32</Slides>
  <Notes>18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Barlow Condensed SemiBold</vt:lpstr>
      <vt:lpstr>Arvo</vt:lpstr>
      <vt:lpstr>Arial</vt:lpstr>
      <vt:lpstr>Fira Sans Extra Condensed Medium</vt:lpstr>
      <vt:lpstr>Barlow Condensed Medium</vt:lpstr>
      <vt:lpstr>Barlow Condensed</vt:lpstr>
      <vt:lpstr>My Creative CV by slidesgo</vt:lpstr>
      <vt:lpstr>Evolve 1B  8.1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CREATIVE RESUME</dc:title>
  <cp:lastModifiedBy>Admin</cp:lastModifiedBy>
  <cp:revision>12</cp:revision>
  <dcterms:modified xsi:type="dcterms:W3CDTF">2023-07-23T06:29:24Z</dcterms:modified>
</cp:coreProperties>
</file>