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32"/>
  </p:notesMasterIdLst>
  <p:sldIdLst>
    <p:sldId id="256" r:id="rId2"/>
    <p:sldId id="257" r:id="rId3"/>
    <p:sldId id="312" r:id="rId4"/>
    <p:sldId id="320" r:id="rId5"/>
    <p:sldId id="322" r:id="rId6"/>
    <p:sldId id="315" r:id="rId7"/>
    <p:sldId id="321" r:id="rId8"/>
    <p:sldId id="316" r:id="rId9"/>
    <p:sldId id="317" r:id="rId10"/>
    <p:sldId id="313" r:id="rId11"/>
    <p:sldId id="311" r:id="rId12"/>
    <p:sldId id="309" r:id="rId13"/>
    <p:sldId id="310" r:id="rId14"/>
    <p:sldId id="318" r:id="rId15"/>
    <p:sldId id="319" r:id="rId16"/>
    <p:sldId id="332" r:id="rId17"/>
    <p:sldId id="314" r:id="rId18"/>
    <p:sldId id="341" r:id="rId19"/>
    <p:sldId id="331" r:id="rId20"/>
    <p:sldId id="308" r:id="rId21"/>
    <p:sldId id="330" r:id="rId22"/>
    <p:sldId id="329" r:id="rId23"/>
    <p:sldId id="342" r:id="rId24"/>
    <p:sldId id="327" r:id="rId25"/>
    <p:sldId id="326" r:id="rId26"/>
    <p:sldId id="343" r:id="rId27"/>
    <p:sldId id="325" r:id="rId28"/>
    <p:sldId id="324" r:id="rId29"/>
    <p:sldId id="323" r:id="rId30"/>
    <p:sldId id="344" r:id="rId31"/>
  </p:sldIdLst>
  <p:sldSz cx="9144000" cy="5143500" type="screen16x9"/>
  <p:notesSz cx="6858000" cy="9144000"/>
  <p:embeddedFontLst>
    <p:embeddedFont>
      <p:font typeface="Barlow Condensed SemiBold" panose="020B0604020202020204" charset="0"/>
      <p:regular r:id="rId33"/>
      <p:bold r:id="rId34"/>
      <p:italic r:id="rId35"/>
      <p:boldItalic r:id="rId36"/>
    </p:embeddedFont>
    <p:embeddedFont>
      <p:font typeface="Arvo" panose="020B0604020202020204" charset="0"/>
      <p:regular r:id="rId37"/>
      <p:bold r:id="rId38"/>
      <p:italic r:id="rId39"/>
      <p:boldItalic r:id="rId40"/>
    </p:embeddedFont>
    <p:embeddedFont>
      <p:font typeface="Fira Sans Extra Condensed Medium" panose="020B0604020202020204" charset="0"/>
      <p:regular r:id="rId41"/>
      <p:bold r:id="rId42"/>
      <p:italic r:id="rId43"/>
      <p:boldItalic r:id="rId44"/>
    </p:embeddedFont>
    <p:embeddedFont>
      <p:font typeface="Barlow Condensed Medium" panose="020B0604020202020204" charset="0"/>
      <p:regular r:id="rId45"/>
      <p:bold r:id="rId46"/>
      <p:italic r:id="rId47"/>
      <p:boldItalic r:id="rId48"/>
    </p:embeddedFont>
    <p:embeddedFont>
      <p:font typeface="Barlow Condensed" panose="020B0604020202020204" charset="0"/>
      <p:regular r:id="rId49"/>
      <p:bold r:id="rId50"/>
      <p:italic r:id="rId51"/>
      <p:boldItalic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A4A3A4"/>
          </p15:clr>
        </p15:guide>
        <p15:guide id="2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F0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584C892-8E5F-418F-AAC1-43C20A1DFD90}">
  <a:tblStyle styleId="{3584C892-8E5F-418F-AAC1-43C20A1DFD9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04" autoAdjust="0"/>
    <p:restoredTop sz="75774" autoAdjust="0"/>
  </p:normalViewPr>
  <p:slideViewPr>
    <p:cSldViewPr snapToGrid="0">
      <p:cViewPr varScale="1">
        <p:scale>
          <a:sx n="54" d="100"/>
          <a:sy n="54" d="100"/>
        </p:scale>
        <p:origin x="114" y="726"/>
      </p:cViewPr>
      <p:guideLst>
        <p:guide pos="2880"/>
        <p:guide orient="horz" pos="162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font" Target="fonts/font18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52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0" Type="http://schemas.openxmlformats.org/officeDocument/2006/relationships/slide" Target="slides/slide19.xml"/><Relationship Id="rId41" Type="http://schemas.openxmlformats.org/officeDocument/2006/relationships/font" Target="fonts/font9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55d2cabac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55d2cabac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16400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55d2cabac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55d2cabac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70489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55d2cabac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55d2cabac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50594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55d2cabac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55d2cabac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23293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55d2cabac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55d2cabac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3834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55d2cabac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55d2cabac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36556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55d2cabac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55d2cabac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62729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55d2cabac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55d2cabac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9015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55d2cabac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55d2cabac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55d2cabac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55d2cabac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6753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55d2cabac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55d2cabac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844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55d2cabac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55d2cabac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7570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55d2cabac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55d2cabac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8051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55d2cabac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55d2cabac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34064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55d2cabac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55d2cabac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3031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55d2cabac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55d2cabac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8686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OPENING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362575" y="1545450"/>
            <a:ext cx="44190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Font typeface="Barlow Condensed Medium"/>
              <a:buNone/>
              <a:defRPr sz="6000"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6607116" y="2397713"/>
            <a:ext cx="2550204" cy="2757917"/>
            <a:chOff x="1384075" y="241450"/>
            <a:chExt cx="4822625" cy="5215425"/>
          </a:xfrm>
        </p:grpSpPr>
        <p:sp>
          <p:nvSpPr>
            <p:cNvPr id="12" name="Google Shape;12;p2"/>
            <p:cNvSpPr/>
            <p:nvPr/>
          </p:nvSpPr>
          <p:spPr>
            <a:xfrm>
              <a:off x="5518700" y="2670675"/>
              <a:ext cx="688000" cy="798950"/>
            </a:xfrm>
            <a:custGeom>
              <a:avLst/>
              <a:gdLst/>
              <a:ahLst/>
              <a:cxnLst/>
              <a:rect l="l" t="t" r="r" b="b"/>
              <a:pathLst>
                <a:path w="27520" h="31958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827375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827375" y="1479000"/>
              <a:ext cx="691350" cy="795600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827375" y="1875125"/>
              <a:ext cx="691350" cy="1195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5518700" y="2274575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0" y="0"/>
                  </a:moveTo>
                  <a:lnTo>
                    <a:pt x="0" y="31823"/>
                  </a:lnTo>
                  <a:lnTo>
                    <a:pt x="27520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827375" y="3865700"/>
              <a:ext cx="691350" cy="1195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830700" y="4661275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518700" y="38657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0" y="1"/>
                  </a:moveTo>
                  <a:lnTo>
                    <a:pt x="0" y="31824"/>
                  </a:lnTo>
                  <a:lnTo>
                    <a:pt x="27520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518700" y="2670675"/>
              <a:ext cx="688000" cy="798950"/>
            </a:xfrm>
            <a:custGeom>
              <a:avLst/>
              <a:gdLst/>
              <a:ahLst/>
              <a:cxnLst/>
              <a:rect l="l" t="t" r="r" b="b"/>
              <a:pathLst>
                <a:path w="27520" h="31958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827375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827375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139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139375" y="307015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451375" y="307015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451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451375" y="1479000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448050" y="1878450"/>
              <a:ext cx="694675" cy="1191725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139375" y="1878450"/>
              <a:ext cx="688025" cy="1191725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382875" y="241450"/>
              <a:ext cx="201000" cy="22935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139375" y="682600"/>
              <a:ext cx="688025" cy="796425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451375" y="4661275"/>
              <a:ext cx="1376025" cy="795600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139375" y="3865700"/>
              <a:ext cx="688025" cy="1195050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139375" y="346960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827375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451375" y="346960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451375" y="2670675"/>
              <a:ext cx="1376025" cy="1195050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760050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760050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451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072075" y="14790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967825" y="2486400"/>
              <a:ext cx="322750" cy="371950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065400" y="1412275"/>
              <a:ext cx="218500" cy="254375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760050" y="1878450"/>
              <a:ext cx="691350" cy="1191725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760050" y="1479000"/>
              <a:ext cx="691350" cy="795600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072075" y="38657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384075" y="4661275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760050" y="3865700"/>
              <a:ext cx="691350" cy="1591175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760050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448050" y="3469600"/>
              <a:ext cx="691350" cy="159115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760050" y="2670675"/>
              <a:ext cx="1379350" cy="1195050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-26847" y="-280618"/>
            <a:ext cx="2865062" cy="3613974"/>
            <a:chOff x="-26858" y="-227337"/>
            <a:chExt cx="2186403" cy="2757917"/>
          </a:xfrm>
        </p:grpSpPr>
        <p:sp>
          <p:nvSpPr>
            <p:cNvPr id="57" name="Google Shape;57;p2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 rot="10800000">
              <a:off x="702529" y="1455450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 rot="10800000">
              <a:off x="700771" y="1034750"/>
              <a:ext cx="367344" cy="630184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 rot="10800000">
              <a:off x="702529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 rot="10800000">
              <a:off x="1066343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 rot="10800000">
              <a:off x="1066343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 rot="10800000">
              <a:off x="1431916" y="1455450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 rot="10800000">
              <a:off x="1680188" y="1146763"/>
              <a:ext cx="170670" cy="196687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 rot="10800000">
              <a:off x="1683717" y="1776934"/>
              <a:ext cx="115543" cy="134514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 rot="10800000">
              <a:off x="1066343" y="1034750"/>
              <a:ext cx="365586" cy="630184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 rot="10800000">
              <a:off x="1066343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 rot="10800000">
              <a:off x="1431916" y="193363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 rot="10800000">
              <a:off x="1795717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 rot="10800000">
              <a:off x="1066343" y="-227337"/>
              <a:ext cx="365586" cy="841413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 rot="10800000">
              <a:off x="1066343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 rot="10800000">
              <a:off x="702529" y="-17866"/>
              <a:ext cx="365586" cy="84140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 rot="10800000">
              <a:off x="702529" y="614063"/>
              <a:ext cx="729400" cy="631942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4"/>
          <p:cNvGrpSpPr/>
          <p:nvPr/>
        </p:nvGrpSpPr>
        <p:grpSpPr>
          <a:xfrm>
            <a:off x="6396261" y="-26651"/>
            <a:ext cx="2761414" cy="1094590"/>
            <a:chOff x="5543377" y="-26648"/>
            <a:chExt cx="3613943" cy="1432521"/>
          </a:xfrm>
        </p:grpSpPr>
        <p:sp>
          <p:nvSpPr>
            <p:cNvPr id="187" name="Google Shape;187;p4"/>
            <p:cNvSpPr/>
            <p:nvPr/>
          </p:nvSpPr>
          <p:spPr>
            <a:xfrm rot="-5400000">
              <a:off x="7539604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 rot="-5400000">
              <a:off x="6437042" y="-62766"/>
              <a:ext cx="479036" cy="551271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 rot="-5400000">
              <a:off x="6849922" y="-201155"/>
              <a:ext cx="479036" cy="828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 rot="-5400000">
              <a:off x="8229270" y="-201155"/>
              <a:ext cx="479036" cy="828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 rot="-5400000">
              <a:off x="8643318" y="-63918"/>
              <a:ext cx="476733" cy="551271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 rot="-5400000">
              <a:off x="7816399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 rot="-5400000">
              <a:off x="7539604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 rot="-5400000">
              <a:off x="7265113" y="413968"/>
              <a:ext cx="476733" cy="553592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 rot="-5400000">
              <a:off x="7540756" y="415137"/>
              <a:ext cx="476733" cy="551254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 rot="-5400000">
              <a:off x="6852226" y="277891"/>
              <a:ext cx="476733" cy="825746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 rot="-5400000">
              <a:off x="5553199" y="611305"/>
              <a:ext cx="139273" cy="158917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 rot="-5400000">
              <a:off x="5886623" y="414843"/>
              <a:ext cx="476733" cy="551843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 rot="-5400000">
              <a:off x="8404961" y="653513"/>
              <a:ext cx="953448" cy="551271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 rot="-5400000">
              <a:off x="8230422" y="276739"/>
              <a:ext cx="476733" cy="828050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4"/>
            <p:cNvSpPr/>
            <p:nvPr/>
          </p:nvSpPr>
          <p:spPr>
            <a:xfrm rot="-5400000">
              <a:off x="7817551" y="415137"/>
              <a:ext cx="476733" cy="551254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4"/>
            <p:cNvSpPr/>
            <p:nvPr/>
          </p:nvSpPr>
          <p:spPr>
            <a:xfrm rot="-5400000">
              <a:off x="7816399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4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4"/>
            <p:cNvSpPr/>
            <p:nvPr/>
          </p:nvSpPr>
          <p:spPr>
            <a:xfrm rot="-5400000">
              <a:off x="7163985" y="515124"/>
              <a:ext cx="953448" cy="828050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" name="Google Shape;208;p4"/>
          <p:cNvGrpSpPr/>
          <p:nvPr/>
        </p:nvGrpSpPr>
        <p:grpSpPr>
          <a:xfrm>
            <a:off x="-413096" y="3658798"/>
            <a:ext cx="2192144" cy="1495178"/>
            <a:chOff x="-293170" y="3658798"/>
            <a:chExt cx="2192144" cy="1495178"/>
          </a:xfrm>
        </p:grpSpPr>
        <p:sp>
          <p:nvSpPr>
            <p:cNvPr id="209" name="Google Shape;209;p4"/>
            <p:cNvSpPr/>
            <p:nvPr/>
          </p:nvSpPr>
          <p:spPr>
            <a:xfrm rot="5400000">
              <a:off x="566876" y="4718563"/>
              <a:ext cx="402082" cy="465014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4"/>
            <p:cNvSpPr/>
            <p:nvPr/>
          </p:nvSpPr>
          <p:spPr>
            <a:xfrm rot="5400000">
              <a:off x="813966" y="4749204"/>
              <a:ext cx="372910" cy="433031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4"/>
            <p:cNvSpPr/>
            <p:nvPr/>
          </p:nvSpPr>
          <p:spPr>
            <a:xfrm rot="5400000">
              <a:off x="1460748" y="4750112"/>
              <a:ext cx="372910" cy="431215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4"/>
            <p:cNvSpPr/>
            <p:nvPr/>
          </p:nvSpPr>
          <p:spPr>
            <a:xfrm rot="5400000">
              <a:off x="1135098" y="4642762"/>
              <a:ext cx="376514" cy="645915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4"/>
            <p:cNvSpPr/>
            <p:nvPr/>
          </p:nvSpPr>
          <p:spPr>
            <a:xfrm rot="5400000">
              <a:off x="813065" y="4375410"/>
              <a:ext cx="374712" cy="433031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4"/>
            <p:cNvSpPr/>
            <p:nvPr/>
          </p:nvSpPr>
          <p:spPr>
            <a:xfrm rot="5400000">
              <a:off x="597469" y="4376325"/>
              <a:ext cx="374712" cy="431202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4"/>
            <p:cNvSpPr/>
            <p:nvPr/>
          </p:nvSpPr>
          <p:spPr>
            <a:xfrm rot="5400000">
              <a:off x="813966" y="4749204"/>
              <a:ext cx="372910" cy="433031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4"/>
            <p:cNvSpPr/>
            <p:nvPr/>
          </p:nvSpPr>
          <p:spPr>
            <a:xfrm rot="5400000">
              <a:off x="1460754" y="4002531"/>
              <a:ext cx="372896" cy="431215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4"/>
            <p:cNvSpPr/>
            <p:nvPr/>
          </p:nvSpPr>
          <p:spPr>
            <a:xfrm rot="5400000">
              <a:off x="1128547" y="3961854"/>
              <a:ext cx="174931" cy="201597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4"/>
            <p:cNvSpPr/>
            <p:nvPr/>
          </p:nvSpPr>
          <p:spPr>
            <a:xfrm rot="5400000">
              <a:off x="1770825" y="4018351"/>
              <a:ext cx="118427" cy="137871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4"/>
            <p:cNvSpPr/>
            <p:nvPr/>
          </p:nvSpPr>
          <p:spPr>
            <a:xfrm rot="5400000">
              <a:off x="1135999" y="4268968"/>
              <a:ext cx="374712" cy="645915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4"/>
            <p:cNvSpPr/>
            <p:nvPr/>
          </p:nvSpPr>
          <p:spPr>
            <a:xfrm rot="5400000">
              <a:off x="1459847" y="4376318"/>
              <a:ext cx="374712" cy="431215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4"/>
            <p:cNvSpPr/>
            <p:nvPr/>
          </p:nvSpPr>
          <p:spPr>
            <a:xfrm rot="5400000">
              <a:off x="167191" y="4002531"/>
              <a:ext cx="372896" cy="431215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4"/>
            <p:cNvSpPr/>
            <p:nvPr/>
          </p:nvSpPr>
          <p:spPr>
            <a:xfrm rot="5400000">
              <a:off x="-264008" y="3629645"/>
              <a:ext cx="372910" cy="431215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4"/>
            <p:cNvSpPr/>
            <p:nvPr/>
          </p:nvSpPr>
          <p:spPr>
            <a:xfrm rot="5400000">
              <a:off x="-49317" y="4160717"/>
              <a:ext cx="374712" cy="862417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4"/>
            <p:cNvSpPr/>
            <p:nvPr/>
          </p:nvSpPr>
          <p:spPr>
            <a:xfrm rot="5400000">
              <a:off x="380972" y="4376325"/>
              <a:ext cx="374712" cy="431202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4"/>
            <p:cNvSpPr/>
            <p:nvPr/>
          </p:nvSpPr>
          <p:spPr>
            <a:xfrm rot="5400000">
              <a:off x="139325" y="4533617"/>
              <a:ext cx="374712" cy="862403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4"/>
            <p:cNvSpPr/>
            <p:nvPr/>
          </p:nvSpPr>
          <p:spPr>
            <a:xfrm rot="5400000">
              <a:off x="519274" y="4454515"/>
              <a:ext cx="747608" cy="647717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7" name="Google Shape;227;p4"/>
          <p:cNvSpPr txBox="1">
            <a:spLocks noGrp="1"/>
          </p:cNvSpPr>
          <p:nvPr>
            <p:ph type="ctrTitle"/>
          </p:nvPr>
        </p:nvSpPr>
        <p:spPr>
          <a:xfrm>
            <a:off x="4155425" y="2054338"/>
            <a:ext cx="6807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228" name="Google Shape;228;p4"/>
          <p:cNvSpPr txBox="1">
            <a:spLocks noGrp="1"/>
          </p:cNvSpPr>
          <p:nvPr>
            <p:ph type="title" idx="2" hasCustomPrompt="1"/>
          </p:nvPr>
        </p:nvSpPr>
        <p:spPr>
          <a:xfrm>
            <a:off x="2319727" y="1966888"/>
            <a:ext cx="14607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29" name="Google Shape;229;p4"/>
          <p:cNvSpPr txBox="1">
            <a:spLocks noGrp="1"/>
          </p:cNvSpPr>
          <p:nvPr>
            <p:ph type="ctrTitle" idx="3"/>
          </p:nvPr>
        </p:nvSpPr>
        <p:spPr>
          <a:xfrm>
            <a:off x="4155425" y="2719588"/>
            <a:ext cx="6807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230" name="Google Shape;230;p4"/>
          <p:cNvSpPr txBox="1">
            <a:spLocks noGrp="1"/>
          </p:cNvSpPr>
          <p:nvPr>
            <p:ph type="title" idx="4" hasCustomPrompt="1"/>
          </p:nvPr>
        </p:nvSpPr>
        <p:spPr>
          <a:xfrm>
            <a:off x="2319727" y="2632138"/>
            <a:ext cx="14607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1" name="Google Shape;231;p4"/>
          <p:cNvSpPr txBox="1">
            <a:spLocks noGrp="1"/>
          </p:cNvSpPr>
          <p:nvPr>
            <p:ph type="ctrTitle" idx="5"/>
          </p:nvPr>
        </p:nvSpPr>
        <p:spPr>
          <a:xfrm>
            <a:off x="4155425" y="3384838"/>
            <a:ext cx="6807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232" name="Google Shape;232;p4"/>
          <p:cNvSpPr txBox="1">
            <a:spLocks noGrp="1"/>
          </p:cNvSpPr>
          <p:nvPr>
            <p:ph type="title" idx="6" hasCustomPrompt="1"/>
          </p:nvPr>
        </p:nvSpPr>
        <p:spPr>
          <a:xfrm>
            <a:off x="2319727" y="3297388"/>
            <a:ext cx="14607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3" name="Google Shape;233;p4"/>
          <p:cNvSpPr txBox="1">
            <a:spLocks noGrp="1"/>
          </p:cNvSpPr>
          <p:nvPr>
            <p:ph type="ctrTitle" idx="7"/>
          </p:nvPr>
        </p:nvSpPr>
        <p:spPr>
          <a:xfrm>
            <a:off x="4155425" y="4050088"/>
            <a:ext cx="6807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title" idx="8" hasCustomPrompt="1"/>
          </p:nvPr>
        </p:nvSpPr>
        <p:spPr>
          <a:xfrm>
            <a:off x="2319727" y="3962638"/>
            <a:ext cx="14607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cxnSp>
        <p:nvCxnSpPr>
          <p:cNvPr id="235" name="Google Shape;235;p4"/>
          <p:cNvCxnSpPr/>
          <p:nvPr/>
        </p:nvCxnSpPr>
        <p:spPr>
          <a:xfrm>
            <a:off x="3986825" y="-16500"/>
            <a:ext cx="0" cy="448860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6" name="Google Shape;236;p4"/>
          <p:cNvSpPr txBox="1">
            <a:spLocks noGrp="1"/>
          </p:cNvSpPr>
          <p:nvPr>
            <p:ph type="ctrTitle" idx="9"/>
          </p:nvPr>
        </p:nvSpPr>
        <p:spPr>
          <a:xfrm>
            <a:off x="4155425" y="1272250"/>
            <a:ext cx="2737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Barlow Condensed"/>
              <a:buNone/>
              <a:defRPr sz="3600">
                <a:solidFill>
                  <a:schemeClr val="accent2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CUSTOM_1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" name="Google Shape;238;p5"/>
          <p:cNvGrpSpPr/>
          <p:nvPr/>
        </p:nvGrpSpPr>
        <p:grpSpPr>
          <a:xfrm rot="10800000" flipH="1">
            <a:off x="6396261" y="4059387"/>
            <a:ext cx="2761414" cy="1094590"/>
            <a:chOff x="5543377" y="-26648"/>
            <a:chExt cx="3613943" cy="1432521"/>
          </a:xfrm>
        </p:grpSpPr>
        <p:sp>
          <p:nvSpPr>
            <p:cNvPr id="239" name="Google Shape;239;p5"/>
            <p:cNvSpPr/>
            <p:nvPr/>
          </p:nvSpPr>
          <p:spPr>
            <a:xfrm rot="-5400000">
              <a:off x="7539604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5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5"/>
            <p:cNvSpPr/>
            <p:nvPr/>
          </p:nvSpPr>
          <p:spPr>
            <a:xfrm rot="-5400000">
              <a:off x="6437042" y="-62766"/>
              <a:ext cx="479036" cy="551271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5"/>
            <p:cNvSpPr/>
            <p:nvPr/>
          </p:nvSpPr>
          <p:spPr>
            <a:xfrm rot="-5400000">
              <a:off x="6849922" y="-201155"/>
              <a:ext cx="479036" cy="828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5"/>
            <p:cNvSpPr/>
            <p:nvPr/>
          </p:nvSpPr>
          <p:spPr>
            <a:xfrm rot="-5400000">
              <a:off x="8229270" y="-201155"/>
              <a:ext cx="479036" cy="828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5"/>
            <p:cNvSpPr/>
            <p:nvPr/>
          </p:nvSpPr>
          <p:spPr>
            <a:xfrm rot="-5400000">
              <a:off x="8643318" y="-63918"/>
              <a:ext cx="476733" cy="551271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5"/>
            <p:cNvSpPr/>
            <p:nvPr/>
          </p:nvSpPr>
          <p:spPr>
            <a:xfrm rot="-5400000">
              <a:off x="7816399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5"/>
            <p:cNvSpPr/>
            <p:nvPr/>
          </p:nvSpPr>
          <p:spPr>
            <a:xfrm rot="-5400000">
              <a:off x="7539604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5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5"/>
            <p:cNvSpPr/>
            <p:nvPr/>
          </p:nvSpPr>
          <p:spPr>
            <a:xfrm rot="-5400000">
              <a:off x="7265113" y="413968"/>
              <a:ext cx="476733" cy="553592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5"/>
            <p:cNvSpPr/>
            <p:nvPr/>
          </p:nvSpPr>
          <p:spPr>
            <a:xfrm rot="-5400000">
              <a:off x="7540756" y="415137"/>
              <a:ext cx="476733" cy="551254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5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5"/>
            <p:cNvSpPr/>
            <p:nvPr/>
          </p:nvSpPr>
          <p:spPr>
            <a:xfrm rot="-5400000">
              <a:off x="6852226" y="277891"/>
              <a:ext cx="476733" cy="825746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5"/>
            <p:cNvSpPr/>
            <p:nvPr/>
          </p:nvSpPr>
          <p:spPr>
            <a:xfrm rot="-5400000">
              <a:off x="5553199" y="611305"/>
              <a:ext cx="139273" cy="158917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5"/>
            <p:cNvSpPr/>
            <p:nvPr/>
          </p:nvSpPr>
          <p:spPr>
            <a:xfrm rot="-5400000">
              <a:off x="5886623" y="414843"/>
              <a:ext cx="476733" cy="551843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5"/>
            <p:cNvSpPr/>
            <p:nvPr/>
          </p:nvSpPr>
          <p:spPr>
            <a:xfrm rot="-5400000">
              <a:off x="8404961" y="653513"/>
              <a:ext cx="953448" cy="551271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5"/>
            <p:cNvSpPr/>
            <p:nvPr/>
          </p:nvSpPr>
          <p:spPr>
            <a:xfrm rot="-5400000">
              <a:off x="8230422" y="276739"/>
              <a:ext cx="476733" cy="828050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5"/>
            <p:cNvSpPr/>
            <p:nvPr/>
          </p:nvSpPr>
          <p:spPr>
            <a:xfrm rot="-5400000">
              <a:off x="7817551" y="415137"/>
              <a:ext cx="476733" cy="551254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5"/>
            <p:cNvSpPr/>
            <p:nvPr/>
          </p:nvSpPr>
          <p:spPr>
            <a:xfrm rot="-5400000">
              <a:off x="7816399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5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5"/>
            <p:cNvSpPr/>
            <p:nvPr/>
          </p:nvSpPr>
          <p:spPr>
            <a:xfrm rot="-5400000">
              <a:off x="7163985" y="515124"/>
              <a:ext cx="953448" cy="828050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0" name="Google Shape;260;p5"/>
          <p:cNvGrpSpPr/>
          <p:nvPr/>
        </p:nvGrpSpPr>
        <p:grpSpPr>
          <a:xfrm rot="10800000" flipH="1">
            <a:off x="-413096" y="-26651"/>
            <a:ext cx="2192144" cy="1495178"/>
            <a:chOff x="-293170" y="3658798"/>
            <a:chExt cx="2192144" cy="1495178"/>
          </a:xfrm>
        </p:grpSpPr>
        <p:sp>
          <p:nvSpPr>
            <p:cNvPr id="261" name="Google Shape;261;p5"/>
            <p:cNvSpPr/>
            <p:nvPr/>
          </p:nvSpPr>
          <p:spPr>
            <a:xfrm rot="5400000">
              <a:off x="566876" y="4718563"/>
              <a:ext cx="402082" cy="465014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5"/>
            <p:cNvSpPr/>
            <p:nvPr/>
          </p:nvSpPr>
          <p:spPr>
            <a:xfrm rot="5400000">
              <a:off x="813966" y="4749204"/>
              <a:ext cx="372910" cy="433031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5"/>
            <p:cNvSpPr/>
            <p:nvPr/>
          </p:nvSpPr>
          <p:spPr>
            <a:xfrm rot="5400000">
              <a:off x="1460748" y="4750112"/>
              <a:ext cx="372910" cy="431215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5"/>
            <p:cNvSpPr/>
            <p:nvPr/>
          </p:nvSpPr>
          <p:spPr>
            <a:xfrm rot="5400000">
              <a:off x="1135098" y="4642762"/>
              <a:ext cx="376514" cy="645915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5"/>
            <p:cNvSpPr/>
            <p:nvPr/>
          </p:nvSpPr>
          <p:spPr>
            <a:xfrm rot="5400000">
              <a:off x="813065" y="4375410"/>
              <a:ext cx="374712" cy="433031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5"/>
            <p:cNvSpPr/>
            <p:nvPr/>
          </p:nvSpPr>
          <p:spPr>
            <a:xfrm rot="5400000">
              <a:off x="597469" y="4376325"/>
              <a:ext cx="374712" cy="431202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5"/>
            <p:cNvSpPr/>
            <p:nvPr/>
          </p:nvSpPr>
          <p:spPr>
            <a:xfrm rot="5400000">
              <a:off x="813966" y="4749204"/>
              <a:ext cx="372910" cy="433031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5"/>
            <p:cNvSpPr/>
            <p:nvPr/>
          </p:nvSpPr>
          <p:spPr>
            <a:xfrm rot="5400000">
              <a:off x="1460754" y="4002531"/>
              <a:ext cx="372896" cy="431215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5"/>
            <p:cNvSpPr/>
            <p:nvPr/>
          </p:nvSpPr>
          <p:spPr>
            <a:xfrm rot="5400000">
              <a:off x="1128547" y="3961854"/>
              <a:ext cx="174931" cy="201597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5"/>
            <p:cNvSpPr/>
            <p:nvPr/>
          </p:nvSpPr>
          <p:spPr>
            <a:xfrm rot="5400000">
              <a:off x="1770825" y="4018351"/>
              <a:ext cx="118427" cy="137871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5"/>
            <p:cNvSpPr/>
            <p:nvPr/>
          </p:nvSpPr>
          <p:spPr>
            <a:xfrm rot="5400000">
              <a:off x="1135999" y="4268968"/>
              <a:ext cx="374712" cy="645915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5"/>
            <p:cNvSpPr/>
            <p:nvPr/>
          </p:nvSpPr>
          <p:spPr>
            <a:xfrm rot="5400000">
              <a:off x="1459847" y="4376318"/>
              <a:ext cx="374712" cy="431215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5"/>
            <p:cNvSpPr/>
            <p:nvPr/>
          </p:nvSpPr>
          <p:spPr>
            <a:xfrm rot="5400000">
              <a:off x="167191" y="4002531"/>
              <a:ext cx="372896" cy="431215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5"/>
            <p:cNvSpPr/>
            <p:nvPr/>
          </p:nvSpPr>
          <p:spPr>
            <a:xfrm rot="5400000">
              <a:off x="-264008" y="3629645"/>
              <a:ext cx="372910" cy="431215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5"/>
            <p:cNvSpPr/>
            <p:nvPr/>
          </p:nvSpPr>
          <p:spPr>
            <a:xfrm rot="5400000">
              <a:off x="-49317" y="4160717"/>
              <a:ext cx="374712" cy="862417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5"/>
            <p:cNvSpPr/>
            <p:nvPr/>
          </p:nvSpPr>
          <p:spPr>
            <a:xfrm rot="5400000">
              <a:off x="380972" y="4376325"/>
              <a:ext cx="374712" cy="431202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5"/>
            <p:cNvSpPr/>
            <p:nvPr/>
          </p:nvSpPr>
          <p:spPr>
            <a:xfrm rot="5400000">
              <a:off x="139325" y="4533617"/>
              <a:ext cx="374712" cy="862403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5"/>
            <p:cNvSpPr/>
            <p:nvPr/>
          </p:nvSpPr>
          <p:spPr>
            <a:xfrm rot="5400000">
              <a:off x="519274" y="4454515"/>
              <a:ext cx="747608" cy="647717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9" name="Google Shape;279;p5"/>
          <p:cNvSpPr txBox="1">
            <a:spLocks noGrp="1"/>
          </p:cNvSpPr>
          <p:nvPr>
            <p:ph type="ctrTitle"/>
          </p:nvPr>
        </p:nvSpPr>
        <p:spPr>
          <a:xfrm>
            <a:off x="4308049" y="2067485"/>
            <a:ext cx="3294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0" name="Google Shape;280;p5"/>
          <p:cNvSpPr txBox="1">
            <a:spLocks noGrp="1"/>
          </p:cNvSpPr>
          <p:nvPr>
            <p:ph type="subTitle" idx="1"/>
          </p:nvPr>
        </p:nvSpPr>
        <p:spPr>
          <a:xfrm>
            <a:off x="1868250" y="2708213"/>
            <a:ext cx="40203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81" name="Google Shape;281;p5"/>
          <p:cNvCxnSpPr/>
          <p:nvPr/>
        </p:nvCxnSpPr>
        <p:spPr>
          <a:xfrm>
            <a:off x="5123700" y="2607238"/>
            <a:ext cx="4020300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CUSTOM_3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vo"/>
              <a:buChar char="●"/>
              <a:defRPr sz="1800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○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■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●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○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■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●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○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Arvo"/>
              <a:buChar char="■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4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7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0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8.png"/><Relationship Id="rId5" Type="http://schemas.openxmlformats.org/officeDocument/2006/relationships/image" Target="../media/image26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8.png"/><Relationship Id="rId5" Type="http://schemas.openxmlformats.org/officeDocument/2006/relationships/image" Target="../media/image28.png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3965" y="319213"/>
            <a:ext cx="1536325" cy="1487553"/>
          </a:xfrm>
          <a:prstGeom prst="rect">
            <a:avLst/>
          </a:prstGeom>
        </p:spPr>
      </p:pic>
      <p:sp>
        <p:nvSpPr>
          <p:cNvPr id="5" name="Google Shape;346;p13"/>
          <p:cNvSpPr txBox="1">
            <a:spLocks noGrp="1"/>
          </p:cNvSpPr>
          <p:nvPr>
            <p:ph type="ctrTitle"/>
          </p:nvPr>
        </p:nvSpPr>
        <p:spPr>
          <a:xfrm>
            <a:off x="2362575" y="1545450"/>
            <a:ext cx="44190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 smtClean="0"/>
              <a:t>Evolve 1</a:t>
            </a:r>
            <a:r>
              <a:rPr lang="en-US" dirty="0"/>
              <a:t>B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8.3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6488" y="4497179"/>
            <a:ext cx="667512" cy="6463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1" y="1028700"/>
            <a:ext cx="8580861" cy="29622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Track 2.15 [EV_SB1_U08_p080_Ex1D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22750" y="41179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88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0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4497179"/>
            <a:ext cx="667512" cy="6463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988" y="2295908"/>
            <a:ext cx="8334375" cy="9664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7243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4497179"/>
            <a:ext cx="667512" cy="6463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319" y="419100"/>
            <a:ext cx="8126169" cy="17796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2673594"/>
            <a:ext cx="8858250" cy="6982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2454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4497179"/>
            <a:ext cx="667512" cy="6463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075" y="1519237"/>
            <a:ext cx="8705850" cy="21050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5471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4497179"/>
            <a:ext cx="667512" cy="6463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" y="2411522"/>
            <a:ext cx="8420100" cy="2840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3471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6488" y="4497179"/>
            <a:ext cx="667512" cy="6463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532" y="2295525"/>
            <a:ext cx="8470438" cy="2857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Track 2.16 [EV_SB1_U08_p081_Ex2B-C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051151" y="27654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80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7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24906"/>
            <a:ext cx="664522" cy="6462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5" y="1924050"/>
            <a:ext cx="8515350" cy="1295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01730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4497179"/>
            <a:ext cx="667512" cy="6463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169" y="1736093"/>
            <a:ext cx="8601075" cy="4451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18396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6488" y="4497179"/>
            <a:ext cx="667512" cy="6463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131" y="666475"/>
            <a:ext cx="8601075" cy="4451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Track 2.16 [EV_SB1_U08_p081_Ex2B-C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066412" y="4210740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9168" y="2120194"/>
            <a:ext cx="8763000" cy="13683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962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7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24906"/>
            <a:ext cx="664522" cy="6462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014" y="2266949"/>
            <a:ext cx="7090423" cy="8286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17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4497179"/>
            <a:ext cx="667512" cy="6463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516" y="157924"/>
            <a:ext cx="5391150" cy="1190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175" y="1072677"/>
            <a:ext cx="5254180" cy="38814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24906"/>
            <a:ext cx="664522" cy="6462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23402"/>
          <a:stretch/>
        </p:blipFill>
        <p:spPr>
          <a:xfrm>
            <a:off x="332261" y="174012"/>
            <a:ext cx="8639175" cy="3117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5386" y="485775"/>
            <a:ext cx="6496050" cy="25812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050" y="2818724"/>
            <a:ext cx="6877050" cy="227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27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24906"/>
            <a:ext cx="664522" cy="6462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522" y="1703623"/>
            <a:ext cx="8096250" cy="17301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12021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24906"/>
            <a:ext cx="664522" cy="6462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261" y="1570272"/>
            <a:ext cx="8564269" cy="18301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Track 2.17 [EV_SB1_U08_p081_Ex3A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08425" y="36078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78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24906"/>
            <a:ext cx="664522" cy="6462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4100" y="2081212"/>
            <a:ext cx="4495800" cy="9810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343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24906"/>
            <a:ext cx="664522" cy="6462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87" y="1314450"/>
            <a:ext cx="8582025" cy="2514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42044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24906"/>
            <a:ext cx="664522" cy="6462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987" y="1314450"/>
            <a:ext cx="8582025" cy="2514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Track 2.18 [EV_SB1_U08_p081_Ex3B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199" y="42608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88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5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24906"/>
            <a:ext cx="664522" cy="6462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1326441"/>
            <a:ext cx="7477125" cy="25502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196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24906"/>
            <a:ext cx="664522" cy="6462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522" y="752475"/>
            <a:ext cx="7600950" cy="742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261" y="1718847"/>
            <a:ext cx="8479478" cy="248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7132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24906"/>
            <a:ext cx="664522" cy="6462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7733"/>
          <a:stretch/>
        </p:blipFill>
        <p:spPr>
          <a:xfrm>
            <a:off x="1038225" y="1524888"/>
            <a:ext cx="6648450" cy="21136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7029450" y="1714500"/>
            <a:ext cx="714375" cy="866775"/>
          </a:xfrm>
          <a:prstGeom prst="rect">
            <a:avLst/>
          </a:prstGeom>
          <a:solidFill>
            <a:srgbClr val="E9F0F9"/>
          </a:solidFill>
          <a:ln>
            <a:solidFill>
              <a:srgbClr val="E9F0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384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24906"/>
            <a:ext cx="664522" cy="6462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575" y="1809750"/>
            <a:ext cx="8172450" cy="1828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6502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4497179"/>
            <a:ext cx="667512" cy="6463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084" y="1866900"/>
            <a:ext cx="6396854" cy="10239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33038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24906"/>
            <a:ext cx="664522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92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4497179"/>
            <a:ext cx="667512" cy="6463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422" y="245775"/>
            <a:ext cx="6549962" cy="8070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410" y="1522383"/>
            <a:ext cx="7569378" cy="33855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4248319" y="1513211"/>
            <a:ext cx="3568587" cy="1456566"/>
          </a:xfrm>
          <a:prstGeom prst="rect">
            <a:avLst/>
          </a:prstGeom>
          <a:solidFill>
            <a:srgbClr val="E9F0F9"/>
          </a:solidFill>
          <a:ln>
            <a:solidFill>
              <a:srgbClr val="E9F0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299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6488" y="4497179"/>
            <a:ext cx="667512" cy="6463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574" y="215318"/>
            <a:ext cx="6397893" cy="7882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4154" y="1397737"/>
            <a:ext cx="7942309" cy="35523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42912" y="1397736"/>
            <a:ext cx="3733551" cy="1515395"/>
          </a:xfrm>
          <a:prstGeom prst="rect">
            <a:avLst/>
          </a:prstGeom>
        </p:spPr>
      </p:pic>
      <p:pic>
        <p:nvPicPr>
          <p:cNvPr id="5" name="Track 2.14 [EV_SB1_U08_p080_Ex1B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585075" y="15458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66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0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4497179"/>
            <a:ext cx="667512" cy="6463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43" t="-1563" r="7560" b="1563"/>
          <a:stretch/>
        </p:blipFill>
        <p:spPr>
          <a:xfrm>
            <a:off x="1314450" y="1934955"/>
            <a:ext cx="6162675" cy="12191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014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4497179"/>
            <a:ext cx="667512" cy="6463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388" y="1742867"/>
            <a:ext cx="7658100" cy="17480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8723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4497179"/>
            <a:ext cx="667512" cy="6463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162" y="1924050"/>
            <a:ext cx="8067675" cy="1295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4581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4497179"/>
            <a:ext cx="667512" cy="6463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981" y="772076"/>
            <a:ext cx="8581263" cy="29624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8713644"/>
      </p:ext>
    </p:extLst>
  </p:cSld>
  <p:clrMapOvr>
    <a:masterClrMapping/>
  </p:clrMapOvr>
</p:sld>
</file>

<file path=ppt/theme/theme1.xml><?xml version="1.0" encoding="utf-8"?>
<a:theme xmlns:a="http://schemas.openxmlformats.org/drawingml/2006/main" name="My Creative CV by slidesgo">
  <a:themeElements>
    <a:clrScheme name="Simple Light">
      <a:dk1>
        <a:srgbClr val="E9E6E1"/>
      </a:dk1>
      <a:lt1>
        <a:srgbClr val="434343"/>
      </a:lt1>
      <a:dk2>
        <a:srgbClr val="9448BC"/>
      </a:dk2>
      <a:lt2>
        <a:srgbClr val="FFB997"/>
      </a:lt2>
      <a:accent1>
        <a:srgbClr val="DB4368"/>
      </a:accent1>
      <a:accent2>
        <a:srgbClr val="F53264"/>
      </a:accent2>
      <a:accent3>
        <a:srgbClr val="361A30"/>
      </a:accent3>
      <a:accent4>
        <a:srgbClr val="FE9A39"/>
      </a:accent4>
      <a:accent5>
        <a:srgbClr val="7C2F4B"/>
      </a:accent5>
      <a:accent6>
        <a:srgbClr val="FF516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3</Words>
  <Application>Microsoft Office PowerPoint</Application>
  <PresentationFormat>On-screen Show (16:9)</PresentationFormat>
  <Paragraphs>1</Paragraphs>
  <Slides>30</Slides>
  <Notes>17</Notes>
  <HiddenSlides>0</HiddenSlides>
  <MMClips>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Barlow Condensed SemiBold</vt:lpstr>
      <vt:lpstr>Arvo</vt:lpstr>
      <vt:lpstr>Arial</vt:lpstr>
      <vt:lpstr>Fira Sans Extra Condensed Medium</vt:lpstr>
      <vt:lpstr>Barlow Condensed Medium</vt:lpstr>
      <vt:lpstr>Barlow Condensed</vt:lpstr>
      <vt:lpstr>My Creative CV by slidesgo</vt:lpstr>
      <vt:lpstr>Evolve 1B  8.3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CREATIVE RESUME</dc:title>
  <cp:lastModifiedBy>Admin</cp:lastModifiedBy>
  <cp:revision>8</cp:revision>
  <dcterms:modified xsi:type="dcterms:W3CDTF">2023-07-23T06:30:35Z</dcterms:modified>
</cp:coreProperties>
</file>