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1"/>
  </p:notesMasterIdLst>
  <p:sldIdLst>
    <p:sldId id="256" r:id="rId2"/>
    <p:sldId id="257" r:id="rId3"/>
    <p:sldId id="323" r:id="rId4"/>
    <p:sldId id="320" r:id="rId5"/>
    <p:sldId id="322" r:id="rId6"/>
    <p:sldId id="321" r:id="rId7"/>
    <p:sldId id="315" r:id="rId8"/>
    <p:sldId id="324" r:id="rId9"/>
    <p:sldId id="325" r:id="rId10"/>
  </p:sldIdLst>
  <p:sldSz cx="9144000" cy="5143500" type="screen16x9"/>
  <p:notesSz cx="6858000" cy="9144000"/>
  <p:embeddedFontLst>
    <p:embeddedFont>
      <p:font typeface="Barlow Condensed SemiBold" panose="020B0604020202020204" charset="0"/>
      <p:regular r:id="rId12"/>
      <p:bold r:id="rId13"/>
      <p:italic r:id="rId14"/>
      <p:boldItalic r:id="rId15"/>
    </p:embeddedFont>
    <p:embeddedFont>
      <p:font typeface="Arvo" panose="020B0604020202020204" charset="0"/>
      <p:regular r:id="rId16"/>
      <p:bold r:id="rId17"/>
      <p:italic r:id="rId18"/>
      <p:boldItalic r:id="rId19"/>
    </p:embeddedFont>
    <p:embeddedFont>
      <p:font typeface="Fira Sans Extra Condensed Medium" panose="020B0604020202020204" charset="0"/>
      <p:regular r:id="rId20"/>
      <p:bold r:id="rId21"/>
      <p:italic r:id="rId22"/>
      <p:boldItalic r:id="rId23"/>
    </p:embeddedFont>
    <p:embeddedFont>
      <p:font typeface="Barlow Condensed Medium" panose="020B0604020202020204" charset="0"/>
      <p:regular r:id="rId24"/>
      <p:bold r:id="rId25"/>
      <p:italic r:id="rId26"/>
      <p:boldItalic r:id="rId27"/>
    </p:embeddedFont>
    <p:embeddedFont>
      <p:font typeface="Barlow Condensed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84C892-8E5F-418F-AAC1-43C20A1DFD90}">
  <a:tblStyle styleId="{3584C892-8E5F-418F-AAC1-43C20A1DFD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4" autoAdjust="0"/>
    <p:restoredTop sz="75774" autoAdjust="0"/>
  </p:normalViewPr>
  <p:slideViewPr>
    <p:cSldViewPr snapToGrid="0">
      <p:cViewPr varScale="1">
        <p:scale>
          <a:sx n="54" d="100"/>
          <a:sy n="54" d="100"/>
        </p:scale>
        <p:origin x="114" y="726"/>
      </p:cViewPr>
      <p:guideLst>
        <p:guide pos="2880"/>
        <p:guide orient="horz" pos="162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2185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44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7570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3406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8051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1524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870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62575" y="1545450"/>
            <a:ext cx="4419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Barlow Condensed Medium"/>
              <a:buNone/>
              <a:defRPr sz="6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607116" y="2397713"/>
            <a:ext cx="2550204" cy="2757917"/>
            <a:chOff x="1384075" y="241450"/>
            <a:chExt cx="4822625" cy="5215425"/>
          </a:xfrm>
        </p:grpSpPr>
        <p:sp>
          <p:nvSpPr>
            <p:cNvPr id="12" name="Google Shape;12;p2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26847" y="-280618"/>
            <a:ext cx="2865062" cy="3613974"/>
            <a:chOff x="-26858" y="-227337"/>
            <a:chExt cx="2186403" cy="2757917"/>
          </a:xfrm>
        </p:grpSpPr>
        <p:sp>
          <p:nvSpPr>
            <p:cNvPr id="57" name="Google Shape;57;p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4"/>
          <p:cNvGrpSpPr/>
          <p:nvPr/>
        </p:nvGrpSpPr>
        <p:grpSpPr>
          <a:xfrm>
            <a:off x="6396261" y="-26651"/>
            <a:ext cx="2761414" cy="1094590"/>
            <a:chOff x="5543377" y="-26648"/>
            <a:chExt cx="3613943" cy="1432521"/>
          </a:xfrm>
        </p:grpSpPr>
        <p:sp>
          <p:nvSpPr>
            <p:cNvPr id="187" name="Google Shape;187;p4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-413096" y="3658798"/>
            <a:ext cx="2192144" cy="1495178"/>
            <a:chOff x="-293170" y="3658798"/>
            <a:chExt cx="2192144" cy="1495178"/>
          </a:xfrm>
        </p:grpSpPr>
        <p:sp>
          <p:nvSpPr>
            <p:cNvPr id="209" name="Google Shape;209;p4"/>
            <p:cNvSpPr/>
            <p:nvPr/>
          </p:nvSpPr>
          <p:spPr>
            <a:xfrm rot="5400000">
              <a:off x="566876" y="4718563"/>
              <a:ext cx="402082" cy="46501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 rot="5400000">
              <a:off x="1460748" y="4750112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 rot="5400000">
              <a:off x="1135098" y="4642762"/>
              <a:ext cx="376514" cy="64591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 rot="5400000">
              <a:off x="813065" y="4375410"/>
              <a:ext cx="374712" cy="433031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 rot="5400000">
              <a:off x="597469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 rot="5400000">
              <a:off x="1460754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 rot="5400000">
              <a:off x="1128547" y="3961854"/>
              <a:ext cx="174931" cy="20159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 rot="5400000">
              <a:off x="1770825" y="4018351"/>
              <a:ext cx="118427" cy="137871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 rot="5400000">
              <a:off x="1135999" y="4268968"/>
              <a:ext cx="374712" cy="64591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 rot="5400000">
              <a:off x="1459847" y="4376318"/>
              <a:ext cx="374712" cy="431215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 rot="5400000">
              <a:off x="167191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 rot="5400000">
              <a:off x="-264008" y="3629645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 rot="5400000">
              <a:off x="-49317" y="4160717"/>
              <a:ext cx="374712" cy="862417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 rot="5400000">
              <a:off x="380972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 rot="5400000">
              <a:off x="139325" y="4533617"/>
              <a:ext cx="374712" cy="862403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 rot="5400000">
              <a:off x="519274" y="4454515"/>
              <a:ext cx="747608" cy="647717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4"/>
          <p:cNvSpPr txBox="1">
            <a:spLocks noGrp="1"/>
          </p:cNvSpPr>
          <p:nvPr>
            <p:ph type="ctrTitle"/>
          </p:nvPr>
        </p:nvSpPr>
        <p:spPr>
          <a:xfrm>
            <a:off x="4155425" y="205433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28" name="Google Shape;228;p4"/>
          <p:cNvSpPr txBox="1">
            <a:spLocks noGrp="1"/>
          </p:cNvSpPr>
          <p:nvPr>
            <p:ph type="title" idx="2" hasCustomPrompt="1"/>
          </p:nvPr>
        </p:nvSpPr>
        <p:spPr>
          <a:xfrm>
            <a:off x="2319727" y="196688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29" name="Google Shape;229;p4"/>
          <p:cNvSpPr txBox="1">
            <a:spLocks noGrp="1"/>
          </p:cNvSpPr>
          <p:nvPr>
            <p:ph type="ctrTitle" idx="3"/>
          </p:nvPr>
        </p:nvSpPr>
        <p:spPr>
          <a:xfrm>
            <a:off x="4155425" y="271958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30" name="Google Shape;230;p4"/>
          <p:cNvSpPr txBox="1">
            <a:spLocks noGrp="1"/>
          </p:cNvSpPr>
          <p:nvPr>
            <p:ph type="title" idx="4" hasCustomPrompt="1"/>
          </p:nvPr>
        </p:nvSpPr>
        <p:spPr>
          <a:xfrm>
            <a:off x="2319727" y="263213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1" name="Google Shape;231;p4"/>
          <p:cNvSpPr txBox="1">
            <a:spLocks noGrp="1"/>
          </p:cNvSpPr>
          <p:nvPr>
            <p:ph type="ctrTitle" idx="5"/>
          </p:nvPr>
        </p:nvSpPr>
        <p:spPr>
          <a:xfrm>
            <a:off x="4155425" y="338483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32" name="Google Shape;232;p4"/>
          <p:cNvSpPr txBox="1">
            <a:spLocks noGrp="1"/>
          </p:cNvSpPr>
          <p:nvPr>
            <p:ph type="title" idx="6" hasCustomPrompt="1"/>
          </p:nvPr>
        </p:nvSpPr>
        <p:spPr>
          <a:xfrm>
            <a:off x="2319727" y="329738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3" name="Google Shape;233;p4"/>
          <p:cNvSpPr txBox="1">
            <a:spLocks noGrp="1"/>
          </p:cNvSpPr>
          <p:nvPr>
            <p:ph type="ctrTitle" idx="7"/>
          </p:nvPr>
        </p:nvSpPr>
        <p:spPr>
          <a:xfrm>
            <a:off x="4155425" y="405008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title" idx="8" hasCustomPrompt="1"/>
          </p:nvPr>
        </p:nvSpPr>
        <p:spPr>
          <a:xfrm>
            <a:off x="2319727" y="396263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cxnSp>
        <p:nvCxnSpPr>
          <p:cNvPr id="235" name="Google Shape;235;p4"/>
          <p:cNvCxnSpPr/>
          <p:nvPr/>
        </p:nvCxnSpPr>
        <p:spPr>
          <a:xfrm>
            <a:off x="3986825" y="-16500"/>
            <a:ext cx="0" cy="44886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" name="Google Shape;236;p4"/>
          <p:cNvSpPr txBox="1">
            <a:spLocks noGrp="1"/>
          </p:cNvSpPr>
          <p:nvPr>
            <p:ph type="ctrTitle" idx="9"/>
          </p:nvPr>
        </p:nvSpPr>
        <p:spPr>
          <a:xfrm>
            <a:off x="4155425" y="1272250"/>
            <a:ext cx="2737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low Condensed"/>
              <a:buNone/>
              <a:defRPr sz="3600">
                <a:solidFill>
                  <a:schemeClr val="accent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3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vo"/>
              <a:buChar char="●"/>
              <a:defRPr sz="18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●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●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965" y="319213"/>
            <a:ext cx="1536325" cy="1487553"/>
          </a:xfrm>
          <a:prstGeom prst="rect">
            <a:avLst/>
          </a:prstGeom>
        </p:spPr>
      </p:pic>
      <p:sp>
        <p:nvSpPr>
          <p:cNvPr id="5" name="Google Shape;346;p13"/>
          <p:cNvSpPr txBox="1">
            <a:spLocks noGrp="1"/>
          </p:cNvSpPr>
          <p:nvPr>
            <p:ph type="ctrTitle"/>
          </p:nvPr>
        </p:nvSpPr>
        <p:spPr>
          <a:xfrm>
            <a:off x="2362575" y="1545450"/>
            <a:ext cx="4419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Evolve 1</a:t>
            </a:r>
            <a:r>
              <a:rPr lang="en-US" dirty="0"/>
              <a:t>B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8.5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321096"/>
            <a:ext cx="7210615" cy="884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2384" y="1517904"/>
            <a:ext cx="7042205" cy="3428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19" y="0"/>
            <a:ext cx="7210615" cy="884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9627" y="3710223"/>
            <a:ext cx="4572000" cy="1428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158" y="908370"/>
            <a:ext cx="6221731" cy="3029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840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712" y="1909762"/>
            <a:ext cx="5362575" cy="1323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229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11116"/>
          <a:stretch/>
        </p:blipFill>
        <p:spPr>
          <a:xfrm>
            <a:off x="1865376" y="2176274"/>
            <a:ext cx="5825584" cy="11704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9663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752" y="2033628"/>
            <a:ext cx="6791324" cy="9158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8723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821" y="1527049"/>
            <a:ext cx="8428423" cy="2272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7222" y="432229"/>
            <a:ext cx="5917620" cy="794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01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8679"/>
            <a:ext cx="9144000" cy="221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54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29887"/>
      </p:ext>
    </p:extLst>
  </p:cSld>
  <p:clrMapOvr>
    <a:masterClrMapping/>
  </p:clrMapOvr>
</p:sld>
</file>

<file path=ppt/theme/theme1.xml><?xml version="1.0" encoding="utf-8"?>
<a:theme xmlns:a="http://schemas.openxmlformats.org/drawingml/2006/main" name="My Creative CV by slidesgo">
  <a:themeElements>
    <a:clrScheme name="Simple Light">
      <a:dk1>
        <a:srgbClr val="E9E6E1"/>
      </a:dk1>
      <a:lt1>
        <a:srgbClr val="434343"/>
      </a:lt1>
      <a:dk2>
        <a:srgbClr val="9448BC"/>
      </a:dk2>
      <a:lt2>
        <a:srgbClr val="FFB997"/>
      </a:lt2>
      <a:accent1>
        <a:srgbClr val="DB4368"/>
      </a:accent1>
      <a:accent2>
        <a:srgbClr val="F53264"/>
      </a:accent2>
      <a:accent3>
        <a:srgbClr val="361A30"/>
      </a:accent3>
      <a:accent4>
        <a:srgbClr val="FE9A39"/>
      </a:accent4>
      <a:accent5>
        <a:srgbClr val="7C2F4B"/>
      </a:accent5>
      <a:accent6>
        <a:srgbClr val="FF516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</Words>
  <Application>Microsoft Office PowerPoint</Application>
  <PresentationFormat>On-screen Show (16:9)</PresentationFormat>
  <Paragraphs>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Barlow Condensed SemiBold</vt:lpstr>
      <vt:lpstr>Arvo</vt:lpstr>
      <vt:lpstr>Arial</vt:lpstr>
      <vt:lpstr>Fira Sans Extra Condensed Medium</vt:lpstr>
      <vt:lpstr>Barlow Condensed Medium</vt:lpstr>
      <vt:lpstr>Barlow Condensed</vt:lpstr>
      <vt:lpstr>My Creative CV by slidesgo</vt:lpstr>
      <vt:lpstr>Evolve 1B  8.5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CREATIVE RESUME</dc:title>
  <cp:lastModifiedBy>Admin</cp:lastModifiedBy>
  <cp:revision>7</cp:revision>
  <dcterms:modified xsi:type="dcterms:W3CDTF">2023-07-23T06:31:39Z</dcterms:modified>
</cp:coreProperties>
</file>