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0"/>
  </p:notesMasterIdLst>
  <p:sldIdLst>
    <p:sldId id="345" r:id="rId2"/>
    <p:sldId id="370" r:id="rId3"/>
    <p:sldId id="346" r:id="rId4"/>
    <p:sldId id="372" r:id="rId5"/>
    <p:sldId id="373" r:id="rId6"/>
    <p:sldId id="339" r:id="rId7"/>
    <p:sldId id="371" r:id="rId8"/>
    <p:sldId id="340" r:id="rId9"/>
    <p:sldId id="350" r:id="rId10"/>
    <p:sldId id="351" r:id="rId11"/>
    <p:sldId id="367" r:id="rId12"/>
    <p:sldId id="352" r:id="rId13"/>
    <p:sldId id="353" r:id="rId14"/>
    <p:sldId id="354" r:id="rId15"/>
    <p:sldId id="374" r:id="rId16"/>
    <p:sldId id="366" r:id="rId17"/>
    <p:sldId id="355" r:id="rId18"/>
    <p:sldId id="375" r:id="rId19"/>
    <p:sldId id="356" r:id="rId20"/>
    <p:sldId id="368" r:id="rId21"/>
    <p:sldId id="357" r:id="rId22"/>
    <p:sldId id="369" r:id="rId23"/>
    <p:sldId id="376" r:id="rId24"/>
    <p:sldId id="358" r:id="rId25"/>
    <p:sldId id="359" r:id="rId26"/>
    <p:sldId id="360" r:id="rId27"/>
    <p:sldId id="377" r:id="rId28"/>
    <p:sldId id="378" r:id="rId29"/>
  </p:sldIdLst>
  <p:sldSz cx="9144000" cy="5143500" type="screen16x9"/>
  <p:notesSz cx="6858000" cy="9144000"/>
  <p:embeddedFontLst>
    <p:embeddedFont>
      <p:font typeface="Poppins Black" panose="020B0604020202020204" charset="0"/>
      <p:bold r:id="rId31"/>
      <p:boldItalic r:id="rId32"/>
    </p:embeddedFont>
    <p:embeddedFont>
      <p:font typeface="Sintony" panose="020B0604020202020204" charset="0"/>
      <p:regular r:id="rId33"/>
      <p:bold r:id="rId34"/>
    </p:embeddedFont>
    <p:embeddedFont>
      <p:font typeface="Poppins ExtraBold" panose="020B0604020202020204" charset="0"/>
      <p:bold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CA8FF5-6BA9-4CE7-B751-4FCC68F8908D}">
  <a:tblStyle styleId="{B7CA8FF5-6BA9-4CE7-B751-4FCC68F890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8" y="81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cc2110c5d_3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cc2110c5d_3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482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410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151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233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039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162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96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70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223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869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42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cc2110c5d_3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cc2110c5d_3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290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686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928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2369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2966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820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4288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543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848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46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9cc2110c5d_3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9cc2110c5d_3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996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9cc2110c5d_3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9cc2110c5d_3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21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9cc2110c5d_3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9cc2110c5d_3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62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9ccb674058_1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9ccb674058_1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379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9ccb674058_1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9ccb674058_1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050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538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14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252270" y="410382"/>
            <a:ext cx="8870176" cy="4644411"/>
            <a:chOff x="252270" y="410382"/>
            <a:chExt cx="8870176" cy="4644411"/>
          </a:xfrm>
        </p:grpSpPr>
        <p:grpSp>
          <p:nvGrpSpPr>
            <p:cNvPr id="66" name="Google Shape;66;p5"/>
            <p:cNvGrpSpPr/>
            <p:nvPr/>
          </p:nvGrpSpPr>
          <p:grpSpPr>
            <a:xfrm rot="2118701">
              <a:off x="386053" y="4150554"/>
              <a:ext cx="677494" cy="678539"/>
              <a:chOff x="1176363" y="5022450"/>
              <a:chExt cx="551250" cy="552100"/>
            </a:xfrm>
          </p:grpSpPr>
          <p:sp>
            <p:nvSpPr>
              <p:cNvPr id="67" name="Google Shape;67;p5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5"/>
            <p:cNvGrpSpPr/>
            <p:nvPr/>
          </p:nvGrpSpPr>
          <p:grpSpPr>
            <a:xfrm rot="4499953">
              <a:off x="8586036" y="4520634"/>
              <a:ext cx="488889" cy="473526"/>
              <a:chOff x="3103563" y="2976000"/>
              <a:chExt cx="397800" cy="385300"/>
            </a:xfrm>
          </p:grpSpPr>
          <p:sp>
            <p:nvSpPr>
              <p:cNvPr id="71" name="Google Shape;71;p5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5"/>
            <p:cNvGrpSpPr/>
            <p:nvPr/>
          </p:nvGrpSpPr>
          <p:grpSpPr>
            <a:xfrm>
              <a:off x="6795655" y="3588262"/>
              <a:ext cx="802548" cy="757672"/>
              <a:chOff x="5091638" y="5657900"/>
              <a:chExt cx="402825" cy="380300"/>
            </a:xfrm>
          </p:grpSpPr>
          <p:sp>
            <p:nvSpPr>
              <p:cNvPr id="77" name="Google Shape;77;p5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5"/>
            <p:cNvGrpSpPr/>
            <p:nvPr/>
          </p:nvGrpSpPr>
          <p:grpSpPr>
            <a:xfrm rot="6300047">
              <a:off x="1189679" y="524326"/>
              <a:ext cx="544223" cy="401785"/>
              <a:chOff x="3525538" y="7232375"/>
              <a:chExt cx="442825" cy="326925"/>
            </a:xfrm>
          </p:grpSpPr>
          <p:sp>
            <p:nvSpPr>
              <p:cNvPr id="80" name="Google Shape;80;p5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" name="Google Shape;85;p5"/>
            <p:cNvSpPr/>
            <p:nvPr/>
          </p:nvSpPr>
          <p:spPr>
            <a:xfrm rot="-1970022">
              <a:off x="8173966" y="95981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252275" y="15323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2404488" y="3529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5"/>
          <p:cNvSpPr txBox="1">
            <a:spLocks noGrp="1"/>
          </p:cNvSpPr>
          <p:nvPr>
            <p:ph type="subTitle" idx="1"/>
          </p:nvPr>
        </p:nvSpPr>
        <p:spPr>
          <a:xfrm>
            <a:off x="6175318" y="2378171"/>
            <a:ext cx="22488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2"/>
          </p:nvPr>
        </p:nvSpPr>
        <p:spPr>
          <a:xfrm>
            <a:off x="718214" y="2378171"/>
            <a:ext cx="22488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718207" y="2089047"/>
            <a:ext cx="2248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6175318" y="2089047"/>
            <a:ext cx="2248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6"/>
          <p:cNvGrpSpPr/>
          <p:nvPr/>
        </p:nvGrpSpPr>
        <p:grpSpPr>
          <a:xfrm>
            <a:off x="-175362" y="340212"/>
            <a:ext cx="9307497" cy="4861179"/>
            <a:chOff x="-175362" y="340212"/>
            <a:chExt cx="9307497" cy="4861179"/>
          </a:xfrm>
        </p:grpSpPr>
        <p:grpSp>
          <p:nvGrpSpPr>
            <p:cNvPr id="95" name="Google Shape;95;p6"/>
            <p:cNvGrpSpPr/>
            <p:nvPr/>
          </p:nvGrpSpPr>
          <p:grpSpPr>
            <a:xfrm rot="9806967">
              <a:off x="8585911" y="4520466"/>
              <a:ext cx="488904" cy="473541"/>
              <a:chOff x="3103563" y="2976000"/>
              <a:chExt cx="397800" cy="385300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6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101;p6"/>
            <p:cNvGrpSpPr/>
            <p:nvPr/>
          </p:nvGrpSpPr>
          <p:grpSpPr>
            <a:xfrm>
              <a:off x="529730" y="340212"/>
              <a:ext cx="802548" cy="757672"/>
              <a:chOff x="5091638" y="5657900"/>
              <a:chExt cx="402825" cy="380300"/>
            </a:xfrm>
          </p:grpSpPr>
          <p:sp>
            <p:nvSpPr>
              <p:cNvPr id="102" name="Google Shape;102;p6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104;p6"/>
            <p:cNvGrpSpPr/>
            <p:nvPr/>
          </p:nvGrpSpPr>
          <p:grpSpPr>
            <a:xfrm rot="-9254136">
              <a:off x="310885" y="4556508"/>
              <a:ext cx="544220" cy="401782"/>
              <a:chOff x="3525538" y="7232375"/>
              <a:chExt cx="442825" cy="326925"/>
            </a:xfrm>
          </p:grpSpPr>
          <p:sp>
            <p:nvSpPr>
              <p:cNvPr id="105" name="Google Shape;105;p6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6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" name="Google Shape;110;p6"/>
            <p:cNvSpPr/>
            <p:nvPr/>
          </p:nvSpPr>
          <p:spPr>
            <a:xfrm rot="5400000">
              <a:off x="8173959" y="528752"/>
              <a:ext cx="490480" cy="380610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 rot="1799971">
              <a:off x="4441040" y="4712374"/>
              <a:ext cx="502065" cy="389600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-175362" y="245450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6"/>
            <p:cNvGrpSpPr/>
            <p:nvPr/>
          </p:nvGrpSpPr>
          <p:grpSpPr>
            <a:xfrm rot="2118701">
              <a:off x="8264928" y="2135954"/>
              <a:ext cx="677494" cy="678539"/>
              <a:chOff x="2208158" y="4777747"/>
              <a:chExt cx="551250" cy="552100"/>
            </a:xfrm>
          </p:grpSpPr>
          <p:sp>
            <p:nvSpPr>
              <p:cNvPr id="114" name="Google Shape;114;p6"/>
              <p:cNvSpPr/>
              <p:nvPr/>
            </p:nvSpPr>
            <p:spPr>
              <a:xfrm>
                <a:off x="2208158" y="5316472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6"/>
              <p:cNvSpPr/>
              <p:nvPr/>
            </p:nvSpPr>
            <p:spPr>
              <a:xfrm>
                <a:off x="2304058" y="4798597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6"/>
              <p:cNvSpPr/>
              <p:nvPr/>
            </p:nvSpPr>
            <p:spPr>
              <a:xfrm>
                <a:off x="2700158" y="4777747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7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/>
          <p:nvPr/>
        </p:nvSpPr>
        <p:spPr>
          <a:xfrm>
            <a:off x="3611516" y="90688"/>
            <a:ext cx="5759923" cy="4381151"/>
          </a:xfrm>
          <a:custGeom>
            <a:avLst/>
            <a:gdLst/>
            <a:ahLst/>
            <a:cxnLst/>
            <a:rect l="l" t="t" r="r" b="b"/>
            <a:pathLst>
              <a:path w="179829" h="121513" extrusionOk="0">
                <a:moveTo>
                  <a:pt x="61345" y="0"/>
                </a:moveTo>
                <a:cubicBezTo>
                  <a:pt x="37675" y="0"/>
                  <a:pt x="24084" y="17648"/>
                  <a:pt x="24084" y="17648"/>
                </a:cubicBezTo>
                <a:cubicBezTo>
                  <a:pt x="7639" y="41365"/>
                  <a:pt x="1" y="77491"/>
                  <a:pt x="23784" y="98406"/>
                </a:cubicBezTo>
                <a:cubicBezTo>
                  <a:pt x="47534" y="119321"/>
                  <a:pt x="68750" y="119521"/>
                  <a:pt x="98804" y="121255"/>
                </a:cubicBezTo>
                <a:cubicBezTo>
                  <a:pt x="101819" y="121426"/>
                  <a:pt x="104742" y="121512"/>
                  <a:pt x="107576" y="121512"/>
                </a:cubicBezTo>
                <a:cubicBezTo>
                  <a:pt x="132968" y="121512"/>
                  <a:pt x="151208" y="114604"/>
                  <a:pt x="163751" y="99840"/>
                </a:cubicBezTo>
                <a:cubicBezTo>
                  <a:pt x="179829" y="80926"/>
                  <a:pt x="174091" y="43199"/>
                  <a:pt x="144304" y="33459"/>
                </a:cubicBezTo>
                <a:cubicBezTo>
                  <a:pt x="134997" y="30390"/>
                  <a:pt x="124423" y="30490"/>
                  <a:pt x="115950" y="25587"/>
                </a:cubicBezTo>
                <a:cubicBezTo>
                  <a:pt x="99838" y="16213"/>
                  <a:pt x="85662" y="202"/>
                  <a:pt x="61745" y="2"/>
                </a:cubicBezTo>
                <a:cubicBezTo>
                  <a:pt x="61611" y="1"/>
                  <a:pt x="61478" y="0"/>
                  <a:pt x="61345" y="0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14"/>
          <p:cNvGrpSpPr/>
          <p:nvPr/>
        </p:nvGrpSpPr>
        <p:grpSpPr>
          <a:xfrm>
            <a:off x="-319356" y="-140629"/>
            <a:ext cx="9486484" cy="5557782"/>
            <a:chOff x="-319356" y="-140629"/>
            <a:chExt cx="9486484" cy="5557782"/>
          </a:xfrm>
        </p:grpSpPr>
        <p:grpSp>
          <p:nvGrpSpPr>
            <p:cNvPr id="219" name="Google Shape;219;p14"/>
            <p:cNvGrpSpPr/>
            <p:nvPr/>
          </p:nvGrpSpPr>
          <p:grpSpPr>
            <a:xfrm rot="-2118701" flipH="1">
              <a:off x="8355850" y="4605229"/>
              <a:ext cx="677494" cy="678539"/>
              <a:chOff x="1176363" y="5022450"/>
              <a:chExt cx="551250" cy="552100"/>
            </a:xfrm>
          </p:grpSpPr>
          <p:sp>
            <p:nvSpPr>
              <p:cNvPr id="220" name="Google Shape;220;p14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4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4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4"/>
            <p:cNvGrpSpPr/>
            <p:nvPr/>
          </p:nvGrpSpPr>
          <p:grpSpPr>
            <a:xfrm rot="-4499953" flipH="1">
              <a:off x="480360" y="4707734"/>
              <a:ext cx="488889" cy="473526"/>
              <a:chOff x="3103563" y="2976000"/>
              <a:chExt cx="397800" cy="385300"/>
            </a:xfrm>
          </p:grpSpPr>
          <p:sp>
            <p:nvSpPr>
              <p:cNvPr id="224" name="Google Shape;224;p14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4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4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4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4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14"/>
            <p:cNvGrpSpPr/>
            <p:nvPr/>
          </p:nvGrpSpPr>
          <p:grpSpPr>
            <a:xfrm flipH="1">
              <a:off x="-319356" y="1865787"/>
              <a:ext cx="802548" cy="757672"/>
              <a:chOff x="5091638" y="5657900"/>
              <a:chExt cx="402825" cy="380300"/>
            </a:xfrm>
          </p:grpSpPr>
          <p:sp>
            <p:nvSpPr>
              <p:cNvPr id="230" name="Google Shape;230;p1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4"/>
            <p:cNvSpPr/>
            <p:nvPr/>
          </p:nvSpPr>
          <p:spPr>
            <a:xfrm rot="1970022" flipH="1">
              <a:off x="1494495" y="-38059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 flipH="1">
              <a:off x="7832810" y="29610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14"/>
          <p:cNvSpPr txBox="1">
            <a:spLocks noGrp="1"/>
          </p:cNvSpPr>
          <p:nvPr>
            <p:ph type="title"/>
          </p:nvPr>
        </p:nvSpPr>
        <p:spPr>
          <a:xfrm>
            <a:off x="4543425" y="2479988"/>
            <a:ext cx="3903900" cy="8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body" idx="1"/>
          </p:nvPr>
        </p:nvSpPr>
        <p:spPr>
          <a:xfrm>
            <a:off x="5024956" y="3474616"/>
            <a:ext cx="2927100" cy="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6" name="Google Shape;236;p14"/>
          <p:cNvSpPr txBox="1">
            <a:spLocks noGrp="1"/>
          </p:cNvSpPr>
          <p:nvPr>
            <p:ph type="title" idx="2" hasCustomPrompt="1"/>
          </p:nvPr>
        </p:nvSpPr>
        <p:spPr>
          <a:xfrm>
            <a:off x="5623724" y="1046738"/>
            <a:ext cx="17433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90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lte and four columns 1">
  <p:cSld name="CUSTOM_15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0"/>
          <p:cNvSpPr txBox="1">
            <a:spLocks noGrp="1"/>
          </p:cNvSpPr>
          <p:nvPr>
            <p:ph type="subTitle" idx="1"/>
          </p:nvPr>
        </p:nvSpPr>
        <p:spPr>
          <a:xfrm>
            <a:off x="618075" y="366234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6591"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marR="36591"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marR="36591"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marR="36591"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marR="36591"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marR="36591"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marR="36591"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marR="36591"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marR="36591"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0"/>
          <p:cNvSpPr txBox="1">
            <a:spLocks noGrp="1"/>
          </p:cNvSpPr>
          <p:nvPr>
            <p:ph type="subTitle" idx="2"/>
          </p:nvPr>
        </p:nvSpPr>
        <p:spPr>
          <a:xfrm>
            <a:off x="618075" y="215566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30"/>
          <p:cNvSpPr txBox="1">
            <a:spLocks noGrp="1"/>
          </p:cNvSpPr>
          <p:nvPr>
            <p:ph type="subTitle" idx="3"/>
          </p:nvPr>
        </p:nvSpPr>
        <p:spPr>
          <a:xfrm>
            <a:off x="6476800" y="215566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30"/>
          <p:cNvSpPr txBox="1">
            <a:spLocks noGrp="1"/>
          </p:cNvSpPr>
          <p:nvPr>
            <p:ph type="subTitle" idx="4"/>
          </p:nvPr>
        </p:nvSpPr>
        <p:spPr>
          <a:xfrm>
            <a:off x="6476800" y="366234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13050"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marR="13050"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marR="13050"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marR="13050"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marR="13050"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marR="13050"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marR="13050"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marR="13050"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marR="13050"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3" name="Google Shape;633;p30"/>
          <p:cNvSpPr txBox="1">
            <a:spLocks noGrp="1"/>
          </p:cNvSpPr>
          <p:nvPr>
            <p:ph type="subTitle" idx="5"/>
          </p:nvPr>
        </p:nvSpPr>
        <p:spPr>
          <a:xfrm>
            <a:off x="618070" y="3323450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4" name="Google Shape;634;p30"/>
          <p:cNvSpPr txBox="1">
            <a:spLocks noGrp="1"/>
          </p:cNvSpPr>
          <p:nvPr>
            <p:ph type="subTitle" idx="6"/>
          </p:nvPr>
        </p:nvSpPr>
        <p:spPr>
          <a:xfrm>
            <a:off x="618069" y="1818075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5" name="Google Shape;635;p30"/>
          <p:cNvSpPr txBox="1">
            <a:spLocks noGrp="1"/>
          </p:cNvSpPr>
          <p:nvPr>
            <p:ph type="subTitle" idx="7"/>
          </p:nvPr>
        </p:nvSpPr>
        <p:spPr>
          <a:xfrm>
            <a:off x="6496300" y="1818075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6" name="Google Shape;636;p30"/>
          <p:cNvSpPr txBox="1">
            <a:spLocks noGrp="1"/>
          </p:cNvSpPr>
          <p:nvPr>
            <p:ph type="subTitle" idx="8"/>
          </p:nvPr>
        </p:nvSpPr>
        <p:spPr>
          <a:xfrm>
            <a:off x="6559300" y="3323450"/>
            <a:ext cx="1961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7" name="Google Shape;637;p30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1"/>
          <p:cNvSpPr/>
          <p:nvPr/>
        </p:nvSpPr>
        <p:spPr>
          <a:xfrm>
            <a:off x="1641870" y="-382756"/>
            <a:ext cx="5872522" cy="4588842"/>
          </a:xfrm>
          <a:custGeom>
            <a:avLst/>
            <a:gdLst/>
            <a:ahLst/>
            <a:cxnLst/>
            <a:rect l="l" t="t" r="r" b="b"/>
            <a:pathLst>
              <a:path w="173461" h="135554" extrusionOk="0">
                <a:moveTo>
                  <a:pt x="116684" y="1"/>
                </a:moveTo>
                <a:cubicBezTo>
                  <a:pt x="115570" y="1"/>
                  <a:pt x="114430" y="48"/>
                  <a:pt x="113266" y="146"/>
                </a:cubicBezTo>
                <a:cubicBezTo>
                  <a:pt x="90177" y="2065"/>
                  <a:pt x="85202" y="26715"/>
                  <a:pt x="69722" y="38031"/>
                </a:cubicBezTo>
                <a:cubicBezTo>
                  <a:pt x="66333" y="40523"/>
                  <a:pt x="61074" y="40996"/>
                  <a:pt x="55446" y="40996"/>
                </a:cubicBezTo>
                <a:cubicBezTo>
                  <a:pt x="51991" y="40996"/>
                  <a:pt x="48396" y="40818"/>
                  <a:pt x="45010" y="40818"/>
                </a:cubicBezTo>
                <a:cubicBezTo>
                  <a:pt x="40738" y="40818"/>
                  <a:pt x="36797" y="41102"/>
                  <a:pt x="33886" y="42389"/>
                </a:cubicBezTo>
                <a:cubicBezTo>
                  <a:pt x="5236" y="55137"/>
                  <a:pt x="0" y="96469"/>
                  <a:pt x="15675" y="115818"/>
                </a:cubicBezTo>
                <a:cubicBezTo>
                  <a:pt x="26484" y="129168"/>
                  <a:pt x="41570" y="135554"/>
                  <a:pt x="61921" y="135554"/>
                </a:cubicBezTo>
                <a:cubicBezTo>
                  <a:pt x="67102" y="135554"/>
                  <a:pt x="72623" y="135140"/>
                  <a:pt x="78503" y="134322"/>
                </a:cubicBezTo>
                <a:cubicBezTo>
                  <a:pt x="107445" y="130289"/>
                  <a:pt x="127933" y="128533"/>
                  <a:pt x="150696" y="104144"/>
                </a:cubicBezTo>
                <a:cubicBezTo>
                  <a:pt x="173460" y="79721"/>
                  <a:pt x="165785" y="41088"/>
                  <a:pt x="149721" y="16568"/>
                </a:cubicBezTo>
                <a:cubicBezTo>
                  <a:pt x="149721" y="16568"/>
                  <a:pt x="137669" y="1"/>
                  <a:pt x="116684" y="1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31"/>
          <p:cNvGrpSpPr/>
          <p:nvPr/>
        </p:nvGrpSpPr>
        <p:grpSpPr>
          <a:xfrm rot="2118701">
            <a:off x="8055365" y="4614867"/>
            <a:ext cx="677494" cy="678539"/>
            <a:chOff x="1176363" y="5022450"/>
            <a:chExt cx="551250" cy="552100"/>
          </a:xfrm>
        </p:grpSpPr>
        <p:sp>
          <p:nvSpPr>
            <p:cNvPr id="641" name="Google Shape;641;p31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1"/>
          <p:cNvGrpSpPr/>
          <p:nvPr/>
        </p:nvGrpSpPr>
        <p:grpSpPr>
          <a:xfrm>
            <a:off x="4279080" y="-217675"/>
            <a:ext cx="802548" cy="757672"/>
            <a:chOff x="5091638" y="5657900"/>
            <a:chExt cx="402825" cy="380300"/>
          </a:xfrm>
        </p:grpSpPr>
        <p:sp>
          <p:nvSpPr>
            <p:cNvPr id="645" name="Google Shape;645;p31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1"/>
          <p:cNvGrpSpPr/>
          <p:nvPr/>
        </p:nvGrpSpPr>
        <p:grpSpPr>
          <a:xfrm rot="-2700000">
            <a:off x="8122004" y="133581"/>
            <a:ext cx="544210" cy="401775"/>
            <a:chOff x="3525538" y="7232375"/>
            <a:chExt cx="442825" cy="326925"/>
          </a:xfrm>
        </p:grpSpPr>
        <p:sp>
          <p:nvSpPr>
            <p:cNvPr id="648" name="Google Shape;648;p31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" name="Google Shape;653;p31"/>
          <p:cNvSpPr/>
          <p:nvPr/>
        </p:nvSpPr>
        <p:spPr>
          <a:xfrm rot="-1970022">
            <a:off x="542141" y="249203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1"/>
          <p:cNvSpPr/>
          <p:nvPr/>
        </p:nvSpPr>
        <p:spPr>
          <a:xfrm>
            <a:off x="8280338" y="2100450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1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1"/>
          <p:cNvSpPr/>
          <p:nvPr/>
        </p:nvSpPr>
        <p:spPr>
          <a:xfrm rot="-2488583">
            <a:off x="4320976" y="4395219"/>
            <a:ext cx="502051" cy="389589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31"/>
          <p:cNvGrpSpPr/>
          <p:nvPr/>
        </p:nvGrpSpPr>
        <p:grpSpPr>
          <a:xfrm rot="-2700000">
            <a:off x="62342" y="4668581"/>
            <a:ext cx="544210" cy="401775"/>
            <a:chOff x="3525538" y="7232375"/>
            <a:chExt cx="442825" cy="326925"/>
          </a:xfrm>
        </p:grpSpPr>
        <p:sp>
          <p:nvSpPr>
            <p:cNvPr id="658" name="Google Shape;658;p31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32"/>
          <p:cNvGrpSpPr/>
          <p:nvPr/>
        </p:nvGrpSpPr>
        <p:grpSpPr>
          <a:xfrm rot="2118701">
            <a:off x="-89872" y="4448521"/>
            <a:ext cx="677494" cy="678539"/>
            <a:chOff x="1176363" y="5022450"/>
            <a:chExt cx="551250" cy="552100"/>
          </a:xfrm>
        </p:grpSpPr>
        <p:sp>
          <p:nvSpPr>
            <p:cNvPr id="665" name="Google Shape;665;p32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32"/>
          <p:cNvGrpSpPr/>
          <p:nvPr/>
        </p:nvGrpSpPr>
        <p:grpSpPr>
          <a:xfrm rot="4499953">
            <a:off x="8586036" y="4154351"/>
            <a:ext cx="488889" cy="473526"/>
            <a:chOff x="3103563" y="2976000"/>
            <a:chExt cx="397800" cy="385300"/>
          </a:xfrm>
        </p:grpSpPr>
        <p:sp>
          <p:nvSpPr>
            <p:cNvPr id="669" name="Google Shape;669;p32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32"/>
          <p:cNvGrpSpPr/>
          <p:nvPr/>
        </p:nvGrpSpPr>
        <p:grpSpPr>
          <a:xfrm>
            <a:off x="8775705" y="1852317"/>
            <a:ext cx="802548" cy="757672"/>
            <a:chOff x="5091638" y="5657900"/>
            <a:chExt cx="402825" cy="380300"/>
          </a:xfrm>
        </p:grpSpPr>
        <p:sp>
          <p:nvSpPr>
            <p:cNvPr id="675" name="Google Shape;675;p32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2"/>
          <p:cNvGrpSpPr/>
          <p:nvPr/>
        </p:nvGrpSpPr>
        <p:grpSpPr>
          <a:xfrm rot="6300047">
            <a:off x="658879" y="105306"/>
            <a:ext cx="544223" cy="401785"/>
            <a:chOff x="3525538" y="7232375"/>
            <a:chExt cx="442825" cy="326925"/>
          </a:xfrm>
        </p:grpSpPr>
        <p:sp>
          <p:nvSpPr>
            <p:cNvPr id="678" name="Google Shape;678;p32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32"/>
          <p:cNvSpPr/>
          <p:nvPr/>
        </p:nvSpPr>
        <p:spPr>
          <a:xfrm rot="-1970022">
            <a:off x="8010341" y="300657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2"/>
          <p:cNvSpPr/>
          <p:nvPr/>
        </p:nvSpPr>
        <p:spPr>
          <a:xfrm rot="3983561">
            <a:off x="-133752" y="2221225"/>
            <a:ext cx="502066" cy="389601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2"/>
          <p:cNvSpPr/>
          <p:nvPr/>
        </p:nvSpPr>
        <p:spPr>
          <a:xfrm rot="5799132" flipH="1">
            <a:off x="1688421" y="381956"/>
            <a:ext cx="5186525" cy="4513894"/>
          </a:xfrm>
          <a:custGeom>
            <a:avLst/>
            <a:gdLst/>
            <a:ahLst/>
            <a:cxnLst/>
            <a:rect l="l" t="t" r="r" b="b"/>
            <a:pathLst>
              <a:path w="202979" h="179447" extrusionOk="0">
                <a:moveTo>
                  <a:pt x="153674" y="1"/>
                </a:moveTo>
                <a:cubicBezTo>
                  <a:pt x="134554" y="1"/>
                  <a:pt x="120742" y="16799"/>
                  <a:pt x="92700" y="22903"/>
                </a:cubicBezTo>
                <a:cubicBezTo>
                  <a:pt x="59476" y="30141"/>
                  <a:pt x="49770" y="27172"/>
                  <a:pt x="24885" y="50956"/>
                </a:cubicBezTo>
                <a:cubicBezTo>
                  <a:pt x="1" y="74740"/>
                  <a:pt x="1702" y="119472"/>
                  <a:pt x="28554" y="147725"/>
                </a:cubicBezTo>
                <a:cubicBezTo>
                  <a:pt x="55374" y="175979"/>
                  <a:pt x="83794" y="178981"/>
                  <a:pt x="83794" y="178981"/>
                </a:cubicBezTo>
                <a:cubicBezTo>
                  <a:pt x="83794" y="178981"/>
                  <a:pt x="86847" y="179447"/>
                  <a:pt x="91893" y="179447"/>
                </a:cubicBezTo>
                <a:cubicBezTo>
                  <a:pt x="103553" y="179447"/>
                  <a:pt x="125856" y="176961"/>
                  <a:pt x="145738" y="160501"/>
                </a:cubicBezTo>
                <a:cubicBezTo>
                  <a:pt x="174192" y="136951"/>
                  <a:pt x="184566" y="98857"/>
                  <a:pt x="193772" y="68202"/>
                </a:cubicBezTo>
                <a:cubicBezTo>
                  <a:pt x="202979" y="37546"/>
                  <a:pt x="190804" y="10427"/>
                  <a:pt x="165018" y="1921"/>
                </a:cubicBezTo>
                <a:cubicBezTo>
                  <a:pt x="160969" y="582"/>
                  <a:pt x="157230" y="1"/>
                  <a:pt x="153674" y="1"/>
                </a:cubicBezTo>
                <a:close/>
              </a:path>
            </a:pathLst>
          </a:custGeom>
          <a:solidFill>
            <a:srgbClr val="FFC8C8">
              <a:alpha val="3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2_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33"/>
          <p:cNvGrpSpPr/>
          <p:nvPr/>
        </p:nvGrpSpPr>
        <p:grpSpPr>
          <a:xfrm rot="2118701">
            <a:off x="6940695" y="1495979"/>
            <a:ext cx="677494" cy="678539"/>
            <a:chOff x="1176363" y="5022450"/>
            <a:chExt cx="551250" cy="552100"/>
          </a:xfrm>
        </p:grpSpPr>
        <p:sp>
          <p:nvSpPr>
            <p:cNvPr id="688" name="Google Shape;688;p33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33"/>
          <p:cNvGrpSpPr/>
          <p:nvPr/>
        </p:nvGrpSpPr>
        <p:grpSpPr>
          <a:xfrm rot="9806967">
            <a:off x="8470303" y="4368066"/>
            <a:ext cx="488904" cy="473541"/>
            <a:chOff x="3103563" y="2976000"/>
            <a:chExt cx="397800" cy="385300"/>
          </a:xfrm>
        </p:grpSpPr>
        <p:sp>
          <p:nvSpPr>
            <p:cNvPr id="692" name="Google Shape;692;p33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33"/>
          <p:cNvGrpSpPr/>
          <p:nvPr/>
        </p:nvGrpSpPr>
        <p:grpSpPr>
          <a:xfrm>
            <a:off x="414122" y="187812"/>
            <a:ext cx="802548" cy="757672"/>
            <a:chOff x="5091638" y="5657900"/>
            <a:chExt cx="402825" cy="380300"/>
          </a:xfrm>
        </p:grpSpPr>
        <p:sp>
          <p:nvSpPr>
            <p:cNvPr id="698" name="Google Shape;698;p33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33"/>
          <p:cNvGrpSpPr/>
          <p:nvPr/>
        </p:nvGrpSpPr>
        <p:grpSpPr>
          <a:xfrm rot="-9254136">
            <a:off x="195277" y="4404108"/>
            <a:ext cx="544220" cy="401782"/>
            <a:chOff x="3525538" y="7232375"/>
            <a:chExt cx="442825" cy="326925"/>
          </a:xfrm>
        </p:grpSpPr>
        <p:sp>
          <p:nvSpPr>
            <p:cNvPr id="701" name="Google Shape;701;p33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33"/>
          <p:cNvSpPr/>
          <p:nvPr/>
        </p:nvSpPr>
        <p:spPr>
          <a:xfrm rot="5400000">
            <a:off x="8058351" y="376352"/>
            <a:ext cx="490480" cy="380610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3"/>
          <p:cNvSpPr/>
          <p:nvPr/>
        </p:nvSpPr>
        <p:spPr>
          <a:xfrm rot="-3782154">
            <a:off x="4355355" y="4242825"/>
            <a:ext cx="502065" cy="389600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3"/>
          <p:cNvSpPr/>
          <p:nvPr/>
        </p:nvSpPr>
        <p:spPr>
          <a:xfrm>
            <a:off x="1715479" y="1522900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bg>
      <p:bgPr>
        <a:solidFill>
          <a:schemeClr val="accent3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34"/>
          <p:cNvGrpSpPr/>
          <p:nvPr/>
        </p:nvGrpSpPr>
        <p:grpSpPr>
          <a:xfrm rot="2118701">
            <a:off x="2236053" y="4779004"/>
            <a:ext cx="677494" cy="678539"/>
            <a:chOff x="1176363" y="5022450"/>
            <a:chExt cx="551250" cy="552100"/>
          </a:xfrm>
        </p:grpSpPr>
        <p:sp>
          <p:nvSpPr>
            <p:cNvPr id="711" name="Google Shape;711;p34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34"/>
          <p:cNvGrpSpPr/>
          <p:nvPr/>
        </p:nvGrpSpPr>
        <p:grpSpPr>
          <a:xfrm>
            <a:off x="8544530" y="1373875"/>
            <a:ext cx="802548" cy="757672"/>
            <a:chOff x="5091638" y="5657900"/>
            <a:chExt cx="402825" cy="380300"/>
          </a:xfrm>
        </p:grpSpPr>
        <p:sp>
          <p:nvSpPr>
            <p:cNvPr id="715" name="Google Shape;715;p34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34"/>
          <p:cNvGrpSpPr/>
          <p:nvPr/>
        </p:nvGrpSpPr>
        <p:grpSpPr>
          <a:xfrm rot="-2700000">
            <a:off x="-7871" y="120906"/>
            <a:ext cx="544210" cy="401775"/>
            <a:chOff x="3525538" y="7232375"/>
            <a:chExt cx="442825" cy="326925"/>
          </a:xfrm>
        </p:grpSpPr>
        <p:sp>
          <p:nvSpPr>
            <p:cNvPr id="718" name="Google Shape;718;p34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" name="Google Shape;723;p34"/>
          <p:cNvSpPr/>
          <p:nvPr/>
        </p:nvSpPr>
        <p:spPr>
          <a:xfrm rot="-1970022">
            <a:off x="7612991" y="131566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4"/>
          <p:cNvSpPr/>
          <p:nvPr/>
        </p:nvSpPr>
        <p:spPr>
          <a:xfrm>
            <a:off x="8797663" y="48743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4"/>
          <p:cNvSpPr/>
          <p:nvPr/>
        </p:nvSpPr>
        <p:spPr>
          <a:xfrm>
            <a:off x="-308412" y="28015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34"/>
          <p:cNvGrpSpPr/>
          <p:nvPr/>
        </p:nvGrpSpPr>
        <p:grpSpPr>
          <a:xfrm rot="9197377">
            <a:off x="4170731" y="-508577"/>
            <a:ext cx="802548" cy="757671"/>
            <a:chOff x="5091638" y="5657900"/>
            <a:chExt cx="402825" cy="380300"/>
          </a:xfrm>
        </p:grpSpPr>
        <p:sp>
          <p:nvSpPr>
            <p:cNvPr id="727" name="Google Shape;727;p34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800" y="540000"/>
            <a:ext cx="7694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 ExtraBold"/>
              <a:buNone/>
              <a:defRPr sz="3000">
                <a:solidFill>
                  <a:schemeClr val="accen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800" y="1152475"/>
            <a:ext cx="769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8" r:id="rId3"/>
    <p:sldLayoutId id="2147483660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7;p37"/>
          <p:cNvSpPr txBox="1">
            <a:spLocks noGrp="1"/>
          </p:cNvSpPr>
          <p:nvPr/>
        </p:nvSpPr>
        <p:spPr>
          <a:xfrm>
            <a:off x="2329200" y="1861800"/>
            <a:ext cx="4485600" cy="14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 ExtraBold"/>
              <a:buNone/>
              <a:defRPr sz="5200" b="0" i="0" u="none" strike="noStrike" cap="none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>
                <a:solidFill>
                  <a:schemeClr val="accent6">
                    <a:lumMod val="75000"/>
                  </a:schemeClr>
                </a:solidFill>
              </a:rPr>
              <a:t>Evolve 1C</a:t>
            </a:r>
            <a:br>
              <a:rPr lang="en" sz="47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  <a:t>9.3</a:t>
            </a:r>
            <a:endParaRPr sz="4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59" y="0"/>
            <a:ext cx="1109041" cy="10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CDC875-4DDF-2A70-6D82-68D43FDB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452562"/>
            <a:ext cx="8915400" cy="2238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1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CDC875-4DDF-2A70-6D82-68D43FDBD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1452562"/>
            <a:ext cx="8915400" cy="2238375"/>
          </a:xfrm>
          <a:prstGeom prst="rect">
            <a:avLst/>
          </a:prstGeom>
        </p:spPr>
      </p:pic>
      <p:pic>
        <p:nvPicPr>
          <p:cNvPr id="2" name="Track 2.26 [EV_SB1_U09_p090_Ex1C]">
            <a:hlinkClick r:id="" action="ppaction://media"/>
            <a:extLst>
              <a:ext uri="{FF2B5EF4-FFF2-40B4-BE49-F238E27FC236}">
                <a16:creationId xmlns:a16="http://schemas.microsoft.com/office/drawing/2014/main" id="{A5C3F995-87A6-98F6-B969-7B75EF047C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14468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2FE47-7371-F35C-52CB-ECDE203D7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09" y="140735"/>
            <a:ext cx="8463517" cy="4874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8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27BBF-0383-3E29-9A83-1264C5DE5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8" y="1618930"/>
            <a:ext cx="9069572" cy="1905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9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15A07D-0564-8772-2297-3F7080C7F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2" y="493193"/>
            <a:ext cx="8672955" cy="464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399669-8A49-051A-6313-B2D678617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3" y="1618930"/>
            <a:ext cx="9069572" cy="1905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3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15A07D-0564-8772-2297-3F7080C7F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2" y="493193"/>
            <a:ext cx="8672955" cy="464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487" y="1828800"/>
            <a:ext cx="6677025" cy="148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18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20AD54-649C-A958-BCC6-598CDB205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8" r="1067"/>
          <a:stretch/>
        </p:blipFill>
        <p:spPr>
          <a:xfrm>
            <a:off x="106326" y="2245180"/>
            <a:ext cx="8931348" cy="653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97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6019D4-C04D-E9AD-A2FC-BFCD80903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8" r="1067"/>
          <a:stretch/>
        </p:blipFill>
        <p:spPr>
          <a:xfrm>
            <a:off x="106326" y="2245180"/>
            <a:ext cx="8931348" cy="653140"/>
          </a:xfrm>
          <a:prstGeom prst="rect">
            <a:avLst/>
          </a:prstGeom>
        </p:spPr>
      </p:pic>
      <p:pic>
        <p:nvPicPr>
          <p:cNvPr id="3" name="Track 2.27 [EV_SB1_U09_p091_Ex2B]">
            <a:hlinkClick r:id="" action="ppaction://media"/>
            <a:extLst>
              <a:ext uri="{FF2B5EF4-FFF2-40B4-BE49-F238E27FC236}">
                <a16:creationId xmlns:a16="http://schemas.microsoft.com/office/drawing/2014/main" id="{542A1B4A-5E8F-E740-9A6E-524AADE7D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37624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7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6019D4-C04D-E9AD-A2FC-BFCD80903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8" r="1067"/>
          <a:stretch/>
        </p:blipFill>
        <p:spPr>
          <a:xfrm>
            <a:off x="106326" y="1641331"/>
            <a:ext cx="8931348" cy="653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6" y="2571750"/>
            <a:ext cx="8791575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14AB9-9464-E61E-C48E-99CDA380D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48" y="1831927"/>
            <a:ext cx="8564304" cy="14796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ECDEC3-3D45-DFF8-7B86-AAA42B819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3" y="731439"/>
            <a:ext cx="8941382" cy="2296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80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14AB9-9464-E61E-C48E-99CDA380D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48" y="1831927"/>
            <a:ext cx="8564304" cy="1479645"/>
          </a:xfrm>
          <a:prstGeom prst="rect">
            <a:avLst/>
          </a:prstGeom>
        </p:spPr>
      </p:pic>
      <p:pic>
        <p:nvPicPr>
          <p:cNvPr id="2" name="Track 2.28 [EV_SB1_U09_p091_Ex3A]">
            <a:hlinkClick r:id="" action="ppaction://media"/>
            <a:extLst>
              <a:ext uri="{FF2B5EF4-FFF2-40B4-BE49-F238E27FC236}">
                <a16:creationId xmlns:a16="http://schemas.microsoft.com/office/drawing/2014/main" id="{05785926-C99C-EACB-C587-31065F9595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7970" y="380159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947F8-BB5E-689C-A317-D86378D1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03" y="1625507"/>
            <a:ext cx="8623594" cy="1892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29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947F8-BB5E-689C-A317-D86378D13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03" y="1625507"/>
            <a:ext cx="8623594" cy="1892485"/>
          </a:xfrm>
          <a:prstGeom prst="rect">
            <a:avLst/>
          </a:prstGeom>
        </p:spPr>
      </p:pic>
      <p:pic>
        <p:nvPicPr>
          <p:cNvPr id="2" name="Track 2.29 [EV_SB1_U09_p091_Ex3B]">
            <a:hlinkClick r:id="" action="ppaction://media"/>
            <a:extLst>
              <a:ext uri="{FF2B5EF4-FFF2-40B4-BE49-F238E27FC236}">
                <a16:creationId xmlns:a16="http://schemas.microsoft.com/office/drawing/2014/main" id="{C2983E40-372E-EA47-41D9-A762E7ECF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83242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947F8-BB5E-689C-A317-D86378D1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97" y="262533"/>
            <a:ext cx="8623594" cy="1892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944" y="2241283"/>
            <a:ext cx="57531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7D549-6060-01FA-7ECF-56CB39C59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2181225"/>
            <a:ext cx="9010650" cy="781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32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D0C299-8E64-9989-AC95-42A1048D6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40" b="3737"/>
          <a:stretch/>
        </p:blipFill>
        <p:spPr>
          <a:xfrm>
            <a:off x="31894" y="21264"/>
            <a:ext cx="1357645" cy="1307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239B6E-9CDA-2810-BA77-5AD4F8F521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13"/>
          <a:stretch/>
        </p:blipFill>
        <p:spPr>
          <a:xfrm>
            <a:off x="0" y="1387769"/>
            <a:ext cx="9105900" cy="1183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8F2EE-E47A-A241-697D-46CCE482C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17" y="2704439"/>
            <a:ext cx="862965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49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46DAC9-A07E-B8CF-A8AE-5641F13C9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27" y="2835789"/>
            <a:ext cx="7339345" cy="2052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AB6A59-8A17-FD73-8E47-AF21C04AB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400050"/>
            <a:ext cx="862965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659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71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AB6A59-8A17-FD73-8E47-AF21C04AB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400050"/>
            <a:ext cx="8629650" cy="217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44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4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47"/>
          <p:cNvGrpSpPr/>
          <p:nvPr/>
        </p:nvGrpSpPr>
        <p:grpSpPr>
          <a:xfrm rot="2118701">
            <a:off x="386053" y="279054"/>
            <a:ext cx="677494" cy="678539"/>
            <a:chOff x="1176363" y="5022450"/>
            <a:chExt cx="551250" cy="552100"/>
          </a:xfrm>
        </p:grpSpPr>
        <p:sp>
          <p:nvSpPr>
            <p:cNvPr id="2179" name="Google Shape;2179;p4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47"/>
          <p:cNvGrpSpPr/>
          <p:nvPr/>
        </p:nvGrpSpPr>
        <p:grpSpPr>
          <a:xfrm rot="4499953">
            <a:off x="8586036" y="4520634"/>
            <a:ext cx="488889" cy="473526"/>
            <a:chOff x="3103563" y="2976000"/>
            <a:chExt cx="397800" cy="385300"/>
          </a:xfrm>
        </p:grpSpPr>
        <p:sp>
          <p:nvSpPr>
            <p:cNvPr id="2183" name="Google Shape;2183;p47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7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7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7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7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7"/>
          <p:cNvGrpSpPr/>
          <p:nvPr/>
        </p:nvGrpSpPr>
        <p:grpSpPr>
          <a:xfrm rot="6300047">
            <a:off x="452679" y="4942764"/>
            <a:ext cx="544223" cy="401785"/>
            <a:chOff x="3525538" y="7232375"/>
            <a:chExt cx="442825" cy="326925"/>
          </a:xfrm>
        </p:grpSpPr>
        <p:sp>
          <p:nvSpPr>
            <p:cNvPr id="2192" name="Google Shape;2192;p47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7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7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7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7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9" name="Google Shape;2199;p47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Track 2.25 [EV_SB1_U09_p090_Ex1A]">
            <a:hlinkClick r:id="" action="ppaction://media"/>
            <a:extLst>
              <a:ext uri="{FF2B5EF4-FFF2-40B4-BE49-F238E27FC236}">
                <a16:creationId xmlns:a16="http://schemas.microsoft.com/office/drawing/2014/main" id="{731616F9-7485-6E8D-69B2-45229E83D7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6234" y="3645811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ECDEC3-3D45-DFF8-7B86-AAA42B819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43" y="731439"/>
            <a:ext cx="8941382" cy="2296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9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47"/>
          <p:cNvGrpSpPr/>
          <p:nvPr/>
        </p:nvGrpSpPr>
        <p:grpSpPr>
          <a:xfrm rot="2118701">
            <a:off x="386053" y="279054"/>
            <a:ext cx="677494" cy="678539"/>
            <a:chOff x="1176363" y="5022450"/>
            <a:chExt cx="551250" cy="552100"/>
          </a:xfrm>
        </p:grpSpPr>
        <p:sp>
          <p:nvSpPr>
            <p:cNvPr id="2179" name="Google Shape;2179;p4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47"/>
          <p:cNvGrpSpPr/>
          <p:nvPr/>
        </p:nvGrpSpPr>
        <p:grpSpPr>
          <a:xfrm rot="4499953">
            <a:off x="8586036" y="4520634"/>
            <a:ext cx="488889" cy="473526"/>
            <a:chOff x="3103563" y="2976000"/>
            <a:chExt cx="397800" cy="385300"/>
          </a:xfrm>
        </p:grpSpPr>
        <p:sp>
          <p:nvSpPr>
            <p:cNvPr id="2183" name="Google Shape;2183;p47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7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7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7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7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7"/>
          <p:cNvGrpSpPr/>
          <p:nvPr/>
        </p:nvGrpSpPr>
        <p:grpSpPr>
          <a:xfrm rot="6300047">
            <a:off x="452679" y="4942764"/>
            <a:ext cx="544223" cy="401785"/>
            <a:chOff x="3525538" y="7232375"/>
            <a:chExt cx="442825" cy="326925"/>
          </a:xfrm>
        </p:grpSpPr>
        <p:sp>
          <p:nvSpPr>
            <p:cNvPr id="2192" name="Google Shape;2192;p47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7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7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7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7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9" name="Google Shape;2199;p47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Track 2.25 [EV_SB1_U09_p090_Ex1A]">
            <a:hlinkClick r:id="" action="ppaction://media"/>
            <a:extLst>
              <a:ext uri="{FF2B5EF4-FFF2-40B4-BE49-F238E27FC236}">
                <a16:creationId xmlns:a16="http://schemas.microsoft.com/office/drawing/2014/main" id="{731616F9-7485-6E8D-69B2-45229E83D7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6234" y="3645811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ECDEC3-3D45-DFF8-7B86-AAA42B819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43" y="731439"/>
            <a:ext cx="8941382" cy="2296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47"/>
          <p:cNvGrpSpPr/>
          <p:nvPr/>
        </p:nvGrpSpPr>
        <p:grpSpPr>
          <a:xfrm rot="2118701">
            <a:off x="386053" y="279054"/>
            <a:ext cx="677494" cy="678539"/>
            <a:chOff x="1176363" y="5022450"/>
            <a:chExt cx="551250" cy="552100"/>
          </a:xfrm>
        </p:grpSpPr>
        <p:sp>
          <p:nvSpPr>
            <p:cNvPr id="2179" name="Google Shape;2179;p4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47"/>
          <p:cNvGrpSpPr/>
          <p:nvPr/>
        </p:nvGrpSpPr>
        <p:grpSpPr>
          <a:xfrm rot="4499953">
            <a:off x="8586036" y="4520634"/>
            <a:ext cx="488889" cy="473526"/>
            <a:chOff x="3103563" y="2976000"/>
            <a:chExt cx="397800" cy="385300"/>
          </a:xfrm>
        </p:grpSpPr>
        <p:sp>
          <p:nvSpPr>
            <p:cNvPr id="2183" name="Google Shape;2183;p47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7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7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7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7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7"/>
          <p:cNvGrpSpPr/>
          <p:nvPr/>
        </p:nvGrpSpPr>
        <p:grpSpPr>
          <a:xfrm rot="6300047">
            <a:off x="452679" y="4942764"/>
            <a:ext cx="544223" cy="401785"/>
            <a:chOff x="3525538" y="7232375"/>
            <a:chExt cx="442825" cy="326925"/>
          </a:xfrm>
        </p:grpSpPr>
        <p:sp>
          <p:nvSpPr>
            <p:cNvPr id="2192" name="Google Shape;2192;p47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7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7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7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7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9" name="Google Shape;2199;p47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" y="1462087"/>
            <a:ext cx="8753475" cy="2219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5C898-FFFD-F149-887D-2EF364503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61" y="0"/>
            <a:ext cx="8242095" cy="4403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4403781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5C898-FFFD-F149-887D-2EF364503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61" y="0"/>
            <a:ext cx="8242095" cy="4403781"/>
          </a:xfrm>
          <a:prstGeom prst="rect">
            <a:avLst/>
          </a:prstGeom>
        </p:spPr>
      </p:pic>
      <p:pic>
        <p:nvPicPr>
          <p:cNvPr id="4" name="Track 2.25 [EV_SB1_U09_p090_Ex1A]">
            <a:hlinkClick r:id="" action="ppaction://media"/>
            <a:extLst>
              <a:ext uri="{FF2B5EF4-FFF2-40B4-BE49-F238E27FC236}">
                <a16:creationId xmlns:a16="http://schemas.microsoft.com/office/drawing/2014/main" id="{34C7FB12-FE84-295D-2E86-62BF8E1090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93308" y="4482141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868" y="4482141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1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9F2934-8327-DA63-02B5-8528ADF29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" r="1047"/>
          <a:stretch/>
        </p:blipFill>
        <p:spPr>
          <a:xfrm>
            <a:off x="74428" y="1397858"/>
            <a:ext cx="8973879" cy="2347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5484F-1D06-5774-95A0-FED123891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6" y="1614820"/>
            <a:ext cx="8993968" cy="1913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84400"/>
      </p:ext>
    </p:extLst>
  </p:cSld>
  <p:clrMapOvr>
    <a:masterClrMapping/>
  </p:clrMapOvr>
</p:sld>
</file>

<file path=ppt/theme/theme1.xml><?xml version="1.0" encoding="utf-8"?>
<a:theme xmlns:a="http://schemas.openxmlformats.org/drawingml/2006/main" name="Time Management by Slidego">
  <a:themeElements>
    <a:clrScheme name="Simple Light">
      <a:dk1>
        <a:srgbClr val="434343"/>
      </a:dk1>
      <a:lt1>
        <a:srgbClr val="FFFFFF"/>
      </a:lt1>
      <a:dk2>
        <a:srgbClr val="434343"/>
      </a:dk2>
      <a:lt2>
        <a:srgbClr val="434343"/>
      </a:lt2>
      <a:accent1>
        <a:srgbClr val="F78A8A"/>
      </a:accent1>
      <a:accent2>
        <a:srgbClr val="FCD9D9"/>
      </a:accent2>
      <a:accent3>
        <a:srgbClr val="FFEDED"/>
      </a:accent3>
      <a:accent4>
        <a:srgbClr val="FFEDED"/>
      </a:accent4>
      <a:accent5>
        <a:srgbClr val="A2A0A5"/>
      </a:accent5>
      <a:accent6>
        <a:srgbClr val="5B595B"/>
      </a:accent6>
      <a:hlink>
        <a:srgbClr val="5B59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</Words>
  <Application>Microsoft Office PowerPoint</Application>
  <PresentationFormat>On-screen Show (16:9)</PresentationFormat>
  <Paragraphs>1</Paragraphs>
  <Slides>28</Slides>
  <Notes>28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Poppins Black</vt:lpstr>
      <vt:lpstr>Sintony</vt:lpstr>
      <vt:lpstr>Arial</vt:lpstr>
      <vt:lpstr>Poppins ExtraBold</vt:lpstr>
      <vt:lpstr>Time Management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1C 9.1</dc:title>
  <cp:lastModifiedBy>jalili</cp:lastModifiedBy>
  <cp:revision>33</cp:revision>
  <dcterms:modified xsi:type="dcterms:W3CDTF">2023-07-20T13:11:52Z</dcterms:modified>
</cp:coreProperties>
</file>