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0"/>
  </p:notesMasterIdLst>
  <p:sldIdLst>
    <p:sldId id="399" r:id="rId2"/>
    <p:sldId id="395" r:id="rId3"/>
    <p:sldId id="396" r:id="rId4"/>
    <p:sldId id="397" r:id="rId5"/>
    <p:sldId id="398" r:id="rId6"/>
    <p:sldId id="400" r:id="rId7"/>
    <p:sldId id="426" r:id="rId8"/>
    <p:sldId id="402" r:id="rId9"/>
    <p:sldId id="403" r:id="rId10"/>
    <p:sldId id="404" r:id="rId11"/>
    <p:sldId id="423" r:id="rId12"/>
    <p:sldId id="42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7" r:id="rId29"/>
  </p:sldIdLst>
  <p:sldSz cx="9144000" cy="5143500" type="screen16x9"/>
  <p:notesSz cx="6858000" cy="9144000"/>
  <p:embeddedFontLst>
    <p:embeddedFont>
      <p:font typeface="Poppins Black" panose="020B0604020202020204" charset="0"/>
      <p:bold r:id="rId31"/>
      <p:boldItalic r:id="rId32"/>
    </p:embeddedFont>
    <p:embeddedFont>
      <p:font typeface="Poppins ExtraBold" panose="020B0604020202020204" charset="0"/>
      <p:bold r:id="rId33"/>
      <p:boldItalic r:id="rId34"/>
    </p:embeddedFont>
    <p:embeddedFont>
      <p:font typeface="Sintony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CA8FF5-6BA9-4CE7-B751-4FCC68F8908D}">
  <a:tblStyle styleId="{B7CA8FF5-6BA9-4CE7-B751-4FCC68F890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21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75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16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499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439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115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884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095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378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387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41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766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518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838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095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366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66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174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75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195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92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7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4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20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29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89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874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70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252270" y="410382"/>
            <a:ext cx="8870176" cy="4644411"/>
            <a:chOff x="252270" y="410382"/>
            <a:chExt cx="8870176" cy="4644411"/>
          </a:xfrm>
        </p:grpSpPr>
        <p:grpSp>
          <p:nvGrpSpPr>
            <p:cNvPr id="66" name="Google Shape;66;p5"/>
            <p:cNvGrpSpPr/>
            <p:nvPr/>
          </p:nvGrpSpPr>
          <p:grpSpPr>
            <a:xfrm rot="2118701">
              <a:off x="386053" y="4150554"/>
              <a:ext cx="677494" cy="678539"/>
              <a:chOff x="1176363" y="5022450"/>
              <a:chExt cx="551250" cy="552100"/>
            </a:xfrm>
          </p:grpSpPr>
          <p:sp>
            <p:nvSpPr>
              <p:cNvPr id="67" name="Google Shape;67;p5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5"/>
            <p:cNvGrpSpPr/>
            <p:nvPr/>
          </p:nvGrpSpPr>
          <p:grpSpPr>
            <a:xfrm rot="4499953">
              <a:off x="8586036" y="4520634"/>
              <a:ext cx="488889" cy="473526"/>
              <a:chOff x="3103563" y="2976000"/>
              <a:chExt cx="397800" cy="385300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5"/>
            <p:cNvGrpSpPr/>
            <p:nvPr/>
          </p:nvGrpSpPr>
          <p:grpSpPr>
            <a:xfrm>
              <a:off x="6795655" y="3588262"/>
              <a:ext cx="802548" cy="757672"/>
              <a:chOff x="5091638" y="5657900"/>
              <a:chExt cx="402825" cy="380300"/>
            </a:xfrm>
          </p:grpSpPr>
          <p:sp>
            <p:nvSpPr>
              <p:cNvPr id="77" name="Google Shape;77;p5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5"/>
            <p:cNvGrpSpPr/>
            <p:nvPr/>
          </p:nvGrpSpPr>
          <p:grpSpPr>
            <a:xfrm rot="6300047">
              <a:off x="1189679" y="524326"/>
              <a:ext cx="544223" cy="401785"/>
              <a:chOff x="3525538" y="7232375"/>
              <a:chExt cx="442825" cy="326925"/>
            </a:xfrm>
          </p:grpSpPr>
          <p:sp>
            <p:nvSpPr>
              <p:cNvPr id="80" name="Google Shape;80;p5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" name="Google Shape;85;p5"/>
            <p:cNvSpPr/>
            <p:nvPr/>
          </p:nvSpPr>
          <p:spPr>
            <a:xfrm rot="-1970022">
              <a:off x="8173966" y="95981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252275" y="15323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2404488" y="3529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6175318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2"/>
          </p:nvPr>
        </p:nvSpPr>
        <p:spPr>
          <a:xfrm>
            <a:off x="718214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718207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175318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1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1"/>
          <p:cNvGrpSpPr/>
          <p:nvPr/>
        </p:nvGrpSpPr>
        <p:grpSpPr>
          <a:xfrm rot="2118701">
            <a:off x="8055365" y="4614867"/>
            <a:ext cx="677494" cy="678539"/>
            <a:chOff x="1176363" y="5022450"/>
            <a:chExt cx="551250" cy="552100"/>
          </a:xfrm>
        </p:grpSpPr>
        <p:sp>
          <p:nvSpPr>
            <p:cNvPr id="641" name="Google Shape;641;p31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1"/>
          <p:cNvGrpSpPr/>
          <p:nvPr/>
        </p:nvGrpSpPr>
        <p:grpSpPr>
          <a:xfrm>
            <a:off x="4279080" y="-217675"/>
            <a:ext cx="802548" cy="757672"/>
            <a:chOff x="5091638" y="5657900"/>
            <a:chExt cx="402825" cy="380300"/>
          </a:xfrm>
        </p:grpSpPr>
        <p:sp>
          <p:nvSpPr>
            <p:cNvPr id="645" name="Google Shape;645;p31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1"/>
          <p:cNvGrpSpPr/>
          <p:nvPr/>
        </p:nvGrpSpPr>
        <p:grpSpPr>
          <a:xfrm rot="-2700000">
            <a:off x="8122004" y="133581"/>
            <a:ext cx="544210" cy="401775"/>
            <a:chOff x="3525538" y="7232375"/>
            <a:chExt cx="442825" cy="326925"/>
          </a:xfrm>
        </p:grpSpPr>
        <p:sp>
          <p:nvSpPr>
            <p:cNvPr id="648" name="Google Shape;64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31"/>
          <p:cNvSpPr/>
          <p:nvPr/>
        </p:nvSpPr>
        <p:spPr>
          <a:xfrm rot="-1970022">
            <a:off x="542141" y="249203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1"/>
          <p:cNvSpPr/>
          <p:nvPr/>
        </p:nvSpPr>
        <p:spPr>
          <a:xfrm>
            <a:off x="8280338" y="210045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1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1"/>
          <p:cNvSpPr/>
          <p:nvPr/>
        </p:nvSpPr>
        <p:spPr>
          <a:xfrm rot="-2488583">
            <a:off x="4320976" y="4395219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31"/>
          <p:cNvGrpSpPr/>
          <p:nvPr/>
        </p:nvGrpSpPr>
        <p:grpSpPr>
          <a:xfrm rot="-2700000">
            <a:off x="62342" y="4668581"/>
            <a:ext cx="544210" cy="401775"/>
            <a:chOff x="3525538" y="7232375"/>
            <a:chExt cx="442825" cy="326925"/>
          </a:xfrm>
        </p:grpSpPr>
        <p:sp>
          <p:nvSpPr>
            <p:cNvPr id="658" name="Google Shape;65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32"/>
          <p:cNvGrpSpPr/>
          <p:nvPr/>
        </p:nvGrpSpPr>
        <p:grpSpPr>
          <a:xfrm rot="2118701">
            <a:off x="-89872" y="4448521"/>
            <a:ext cx="677494" cy="678539"/>
            <a:chOff x="1176363" y="5022450"/>
            <a:chExt cx="551250" cy="552100"/>
          </a:xfrm>
        </p:grpSpPr>
        <p:sp>
          <p:nvSpPr>
            <p:cNvPr id="665" name="Google Shape;665;p32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32"/>
          <p:cNvGrpSpPr/>
          <p:nvPr/>
        </p:nvGrpSpPr>
        <p:grpSpPr>
          <a:xfrm rot="4499953">
            <a:off x="8586036" y="4154351"/>
            <a:ext cx="488889" cy="473526"/>
            <a:chOff x="3103563" y="2976000"/>
            <a:chExt cx="397800" cy="385300"/>
          </a:xfrm>
        </p:grpSpPr>
        <p:sp>
          <p:nvSpPr>
            <p:cNvPr id="669" name="Google Shape;669;p32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32"/>
          <p:cNvGrpSpPr/>
          <p:nvPr/>
        </p:nvGrpSpPr>
        <p:grpSpPr>
          <a:xfrm>
            <a:off x="8775705" y="1852317"/>
            <a:ext cx="802548" cy="757672"/>
            <a:chOff x="5091638" y="5657900"/>
            <a:chExt cx="402825" cy="380300"/>
          </a:xfrm>
        </p:grpSpPr>
        <p:sp>
          <p:nvSpPr>
            <p:cNvPr id="675" name="Google Shape;675;p32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2"/>
          <p:cNvGrpSpPr/>
          <p:nvPr/>
        </p:nvGrpSpPr>
        <p:grpSpPr>
          <a:xfrm rot="6300047">
            <a:off x="658879" y="105306"/>
            <a:ext cx="544223" cy="401785"/>
            <a:chOff x="3525538" y="7232375"/>
            <a:chExt cx="442825" cy="326925"/>
          </a:xfrm>
        </p:grpSpPr>
        <p:sp>
          <p:nvSpPr>
            <p:cNvPr id="678" name="Google Shape;678;p32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32"/>
          <p:cNvSpPr/>
          <p:nvPr/>
        </p:nvSpPr>
        <p:spPr>
          <a:xfrm rot="-1970022">
            <a:off x="8010341" y="300657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2"/>
          <p:cNvSpPr/>
          <p:nvPr/>
        </p:nvSpPr>
        <p:spPr>
          <a:xfrm rot="3983561">
            <a:off x="-133752" y="2221225"/>
            <a:ext cx="502066" cy="389601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2"/>
          <p:cNvSpPr/>
          <p:nvPr/>
        </p:nvSpPr>
        <p:spPr>
          <a:xfrm rot="5799132" flipH="1">
            <a:off x="1688421" y="38195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2_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3"/>
          <p:cNvGrpSpPr/>
          <p:nvPr/>
        </p:nvGrpSpPr>
        <p:grpSpPr>
          <a:xfrm rot="2118701">
            <a:off x="6940695" y="1495979"/>
            <a:ext cx="677494" cy="678539"/>
            <a:chOff x="1176363" y="5022450"/>
            <a:chExt cx="551250" cy="552100"/>
          </a:xfrm>
        </p:grpSpPr>
        <p:sp>
          <p:nvSpPr>
            <p:cNvPr id="688" name="Google Shape;688;p33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3"/>
          <p:cNvGrpSpPr/>
          <p:nvPr/>
        </p:nvGrpSpPr>
        <p:grpSpPr>
          <a:xfrm rot="9806967">
            <a:off x="8470303" y="4368066"/>
            <a:ext cx="488904" cy="473541"/>
            <a:chOff x="3103563" y="2976000"/>
            <a:chExt cx="397800" cy="385300"/>
          </a:xfrm>
        </p:grpSpPr>
        <p:sp>
          <p:nvSpPr>
            <p:cNvPr id="692" name="Google Shape;692;p33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33"/>
          <p:cNvGrpSpPr/>
          <p:nvPr/>
        </p:nvGrpSpPr>
        <p:grpSpPr>
          <a:xfrm>
            <a:off x="414122" y="187812"/>
            <a:ext cx="802548" cy="757672"/>
            <a:chOff x="5091638" y="5657900"/>
            <a:chExt cx="402825" cy="380300"/>
          </a:xfrm>
        </p:grpSpPr>
        <p:sp>
          <p:nvSpPr>
            <p:cNvPr id="698" name="Google Shape;698;p33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33"/>
          <p:cNvGrpSpPr/>
          <p:nvPr/>
        </p:nvGrpSpPr>
        <p:grpSpPr>
          <a:xfrm rot="-9254136">
            <a:off x="195277" y="4404108"/>
            <a:ext cx="544220" cy="401782"/>
            <a:chOff x="3525538" y="7232375"/>
            <a:chExt cx="442825" cy="326925"/>
          </a:xfrm>
        </p:grpSpPr>
        <p:sp>
          <p:nvSpPr>
            <p:cNvPr id="701" name="Google Shape;701;p33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3"/>
          <p:cNvSpPr/>
          <p:nvPr/>
        </p:nvSpPr>
        <p:spPr>
          <a:xfrm rot="5400000">
            <a:off x="8058351" y="376352"/>
            <a:ext cx="490480" cy="38061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3"/>
          <p:cNvSpPr/>
          <p:nvPr/>
        </p:nvSpPr>
        <p:spPr>
          <a:xfrm rot="-3782154">
            <a:off x="4355355" y="4242825"/>
            <a:ext cx="502065" cy="38960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3"/>
          <p:cNvSpPr/>
          <p:nvPr/>
        </p:nvSpPr>
        <p:spPr>
          <a:xfrm>
            <a:off x="1715479" y="152290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solidFill>
          <a:schemeClr val="accent3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34"/>
          <p:cNvGrpSpPr/>
          <p:nvPr/>
        </p:nvGrpSpPr>
        <p:grpSpPr>
          <a:xfrm rot="2118701">
            <a:off x="2236053" y="4779004"/>
            <a:ext cx="677494" cy="678539"/>
            <a:chOff x="1176363" y="5022450"/>
            <a:chExt cx="551250" cy="552100"/>
          </a:xfrm>
        </p:grpSpPr>
        <p:sp>
          <p:nvSpPr>
            <p:cNvPr id="711" name="Google Shape;711;p34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34"/>
          <p:cNvGrpSpPr/>
          <p:nvPr/>
        </p:nvGrpSpPr>
        <p:grpSpPr>
          <a:xfrm>
            <a:off x="8544530" y="1373875"/>
            <a:ext cx="802548" cy="757672"/>
            <a:chOff x="5091638" y="5657900"/>
            <a:chExt cx="402825" cy="380300"/>
          </a:xfrm>
        </p:grpSpPr>
        <p:sp>
          <p:nvSpPr>
            <p:cNvPr id="715" name="Google Shape;715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34"/>
          <p:cNvGrpSpPr/>
          <p:nvPr/>
        </p:nvGrpSpPr>
        <p:grpSpPr>
          <a:xfrm rot="-2700000">
            <a:off x="-7871" y="120906"/>
            <a:ext cx="544210" cy="401775"/>
            <a:chOff x="3525538" y="7232375"/>
            <a:chExt cx="442825" cy="326925"/>
          </a:xfrm>
        </p:grpSpPr>
        <p:sp>
          <p:nvSpPr>
            <p:cNvPr id="718" name="Google Shape;718;p34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34"/>
          <p:cNvSpPr/>
          <p:nvPr/>
        </p:nvSpPr>
        <p:spPr>
          <a:xfrm rot="-1970022">
            <a:off x="7612991" y="131566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8797663" y="48743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4"/>
          <p:cNvSpPr/>
          <p:nvPr/>
        </p:nvSpPr>
        <p:spPr>
          <a:xfrm>
            <a:off x="-308412" y="28015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4"/>
          <p:cNvGrpSpPr/>
          <p:nvPr/>
        </p:nvGrpSpPr>
        <p:grpSpPr>
          <a:xfrm rot="9197377">
            <a:off x="4170731" y="-508577"/>
            <a:ext cx="802548" cy="757671"/>
            <a:chOff x="5091638" y="5657900"/>
            <a:chExt cx="402825" cy="380300"/>
          </a:xfrm>
        </p:grpSpPr>
        <p:sp>
          <p:nvSpPr>
            <p:cNvPr id="727" name="Google Shape;727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800" y="540000"/>
            <a:ext cx="7694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 ExtraBold"/>
              <a:buNone/>
              <a:defRPr sz="3000">
                <a:solidFill>
                  <a:schemeClr val="accen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800" y="1152475"/>
            <a:ext cx="769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7" r:id="rId3"/>
    <p:sldLayoutId id="2147483678" r:id="rId4"/>
    <p:sldLayoutId id="2147483679" r:id="rId5"/>
    <p:sldLayoutId id="214748368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7;p37"/>
          <p:cNvSpPr txBox="1">
            <a:spLocks noGrp="1"/>
          </p:cNvSpPr>
          <p:nvPr/>
        </p:nvSpPr>
        <p:spPr>
          <a:xfrm>
            <a:off x="2329200" y="1861800"/>
            <a:ext cx="4485600" cy="14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>
                <a:solidFill>
                  <a:schemeClr val="accent6">
                    <a:lumMod val="75000"/>
                  </a:schemeClr>
                </a:solidFill>
              </a:rPr>
              <a:t>Evolve 1C</a:t>
            </a:r>
            <a:br>
              <a:rPr lang="en" sz="4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10.1</a:t>
            </a:r>
            <a:endParaRPr sz="4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59" y="37322"/>
            <a:ext cx="1109041" cy="10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3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D3315-7642-035F-5306-5B16CEEC6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014" y="0"/>
            <a:ext cx="4599971" cy="596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5F2C4A-B4EF-64EB-0B3A-76EF9EA53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1" y="596753"/>
            <a:ext cx="8753475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DF7694-4659-6C6E-B0D9-E9D4CB1F2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88" y="996803"/>
            <a:ext cx="7576362" cy="4065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7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5F2C4A-B4EF-64EB-0B3A-76EF9EA53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1" y="596753"/>
            <a:ext cx="8753475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DF7694-4659-6C6E-B0D9-E9D4CB1F2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88" y="996803"/>
            <a:ext cx="7576362" cy="4065166"/>
          </a:xfrm>
          <a:prstGeom prst="rect">
            <a:avLst/>
          </a:prstGeom>
        </p:spPr>
      </p:pic>
      <p:pic>
        <p:nvPicPr>
          <p:cNvPr id="3" name="Track 2.30 [EV_SB1_U10_p098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198" y="44303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8E1F3-0D02-87EF-38C9-4792F92E1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04" y="1831403"/>
            <a:ext cx="8677991" cy="1480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0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6A6024-931E-ED8D-8885-2BDF3ECF6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892"/>
            <a:ext cx="9144000" cy="1877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B2583-C417-0F03-6F4B-76E268B15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1" y="595424"/>
            <a:ext cx="9007037" cy="656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11637-68E2-DB3F-0545-A32809193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4558"/>
            <a:ext cx="9144000" cy="1914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B2583-C417-0F03-6F4B-76E268B15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1" y="595424"/>
            <a:ext cx="9007037" cy="656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9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19FF62-002A-299D-094A-1E2B0776B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0" y="849995"/>
            <a:ext cx="8876379" cy="3443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B2583-C417-0F03-6F4B-76E268B15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0" y="193768"/>
            <a:ext cx="9007037" cy="656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31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57630-8E0C-23DF-257A-F5A11F03E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8" y="862011"/>
            <a:ext cx="9083779" cy="35562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B2583-C417-0F03-6F4B-76E268B15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0" y="193768"/>
            <a:ext cx="9007037" cy="656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0272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76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A8F8F-4698-7439-0E45-4BD4B944B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57" y="250483"/>
            <a:ext cx="8826685" cy="5243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851041"/>
            <a:ext cx="7886700" cy="4292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46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75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5350"/>
            <a:ext cx="9144000" cy="3146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3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7F062-4962-4312-61D8-6BF84A826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00" y="1990337"/>
            <a:ext cx="9302600" cy="1162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B24E3-3CDC-FDDB-B9D4-EEDE86576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58" y="0"/>
            <a:ext cx="6948084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81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2104D3-3839-FF1A-1D48-A06402B94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2181"/>
            <a:ext cx="9144000" cy="2179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37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D83F4-02CB-EAFA-C744-D583095C2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7" y="1324972"/>
            <a:ext cx="8226025" cy="2493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857194-689E-8AD8-8EFE-0C14B5A85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8993"/>
            <a:ext cx="9144000" cy="865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88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76FC8-CB06-5274-96E3-DA6B3ED13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024"/>
            <a:ext cx="9144000" cy="380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C17865-511C-3C6D-1D7E-F563C312D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45"/>
            <a:ext cx="9115425" cy="3362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78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065744-86B3-7773-D4DE-DEC05BE7E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3" y="1416788"/>
            <a:ext cx="9103814" cy="2309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476FC8-CB06-5274-96E3-DA6B3ED13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024"/>
            <a:ext cx="9144000" cy="380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2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407E67-32B6-8980-F564-BDDA9AC65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1083"/>
            <a:ext cx="9144000" cy="2201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476FC8-CB06-5274-96E3-DA6B3ED13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024"/>
            <a:ext cx="9144000" cy="380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524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95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FF042-17BB-0120-6AC5-61B82F997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52"/>
          <a:stretch/>
        </p:blipFill>
        <p:spPr>
          <a:xfrm>
            <a:off x="202018" y="1354322"/>
            <a:ext cx="8739963" cy="2434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81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041E17-4CBF-34D5-5902-0D13DC5A4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85" y="1769213"/>
            <a:ext cx="8532230" cy="1605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00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9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901C0-8771-1D25-2247-00E0B8B2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2" y="1686312"/>
            <a:ext cx="8436716" cy="1770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3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64C1C-C663-CB36-A652-4E8639842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48" y="1941079"/>
            <a:ext cx="8398303" cy="1261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2171F-F4BF-C772-31B6-2BB51E338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828" y="3374507"/>
            <a:ext cx="4776343" cy="1495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69960_UNIT_10_UO_LARISSA">
            <a:hlinkClick r:id="" action="ppaction://media"/>
            <a:extLst>
              <a:ext uri="{FF2B5EF4-FFF2-40B4-BE49-F238E27FC236}">
                <a16:creationId xmlns:a16="http://schemas.microsoft.com/office/drawing/2014/main" id="{0489E03E-466C-4D58-BC54-5E8A92F9C82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22" y="3676650"/>
            <a:ext cx="6191250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984" y="0"/>
            <a:ext cx="6867525" cy="3771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69" y="1054220"/>
            <a:ext cx="6191250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7885"/>
            <a:ext cx="9144000" cy="1293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A32AF-123E-F5F9-876A-97E49D356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28575"/>
            <a:ext cx="4714875" cy="5114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DD98DA-DA2D-8DC5-F930-5A2CF029F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321"/>
            <a:ext cx="4429125" cy="1318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F28DB-A9C6-3E49-C834-DF55EF2E9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6" y="1321870"/>
            <a:ext cx="8684228" cy="2499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96563"/>
      </p:ext>
    </p:extLst>
  </p:cSld>
  <p:clrMapOvr>
    <a:masterClrMapping/>
  </p:clrMapOvr>
</p:sld>
</file>

<file path=ppt/theme/theme1.xml><?xml version="1.0" encoding="utf-8"?>
<a:theme xmlns:a="http://schemas.openxmlformats.org/drawingml/2006/main" name="Time Management by Slidego">
  <a:themeElements>
    <a:clrScheme name="Simple Light">
      <a:dk1>
        <a:srgbClr val="434343"/>
      </a:dk1>
      <a:lt1>
        <a:srgbClr val="FFFFFF"/>
      </a:lt1>
      <a:dk2>
        <a:srgbClr val="434343"/>
      </a:dk2>
      <a:lt2>
        <a:srgbClr val="434343"/>
      </a:lt2>
      <a:accent1>
        <a:srgbClr val="F78A8A"/>
      </a:accent1>
      <a:accent2>
        <a:srgbClr val="FCD9D9"/>
      </a:accent2>
      <a:accent3>
        <a:srgbClr val="FFEDED"/>
      </a:accent3>
      <a:accent4>
        <a:srgbClr val="FFEDED"/>
      </a:accent4>
      <a:accent5>
        <a:srgbClr val="A2A0A5"/>
      </a:accent5>
      <a:accent6>
        <a:srgbClr val="5B595B"/>
      </a:accent6>
      <a:hlink>
        <a:srgbClr val="5B59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</Words>
  <Application>Microsoft Office PowerPoint</Application>
  <PresentationFormat>On-screen Show (16:9)</PresentationFormat>
  <Paragraphs>1</Paragraphs>
  <Slides>28</Slides>
  <Notes>28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Poppins Black</vt:lpstr>
      <vt:lpstr>Poppins ExtraBold</vt:lpstr>
      <vt:lpstr>Sintony</vt:lpstr>
      <vt:lpstr>Arial</vt:lpstr>
      <vt:lpstr>Time Management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1C 9.1</dc:title>
  <cp:lastModifiedBy>Admin</cp:lastModifiedBy>
  <cp:revision>32</cp:revision>
  <dcterms:modified xsi:type="dcterms:W3CDTF">2023-07-23T08:44:35Z</dcterms:modified>
</cp:coreProperties>
</file>