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6" r:id="rId2"/>
    <p:sldId id="257" r:id="rId3"/>
    <p:sldId id="258" r:id="rId4"/>
    <p:sldId id="291" r:id="rId5"/>
    <p:sldId id="259" r:id="rId6"/>
    <p:sldId id="260" r:id="rId7"/>
    <p:sldId id="262" r:id="rId8"/>
    <p:sldId id="263" r:id="rId9"/>
    <p:sldId id="266" r:id="rId10"/>
    <p:sldId id="265" r:id="rId11"/>
    <p:sldId id="292" r:id="rId12"/>
    <p:sldId id="267" r:id="rId13"/>
    <p:sldId id="268" r:id="rId14"/>
    <p:sldId id="293" r:id="rId15"/>
    <p:sldId id="269" r:id="rId16"/>
    <p:sldId id="29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5" r:id="rId27"/>
    <p:sldId id="279" r:id="rId28"/>
    <p:sldId id="296" r:id="rId29"/>
  </p:sldIdLst>
  <p:sldSz cx="9144000" cy="5143500" type="screen16x9"/>
  <p:notesSz cx="6858000" cy="9144000"/>
  <p:embeddedFontLst>
    <p:embeddedFont>
      <p:font typeface="Lora" panose="020B060402020202020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  <p:embeddedFont>
      <p:font typeface="Poppins Black" panose="020B0604020202020204" charset="0"/>
      <p:bold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Sintony" panose="020B0604020202020204" charset="0"/>
      <p:regular r:id="rId45"/>
      <p:bold r:id="rId46"/>
    </p:embeddedFont>
    <p:embeddedFont>
      <p:font typeface="Fira Sans Extra Condensed Medium" panose="020B0604020202020204" charset="0"/>
      <p:regular r:id="rId47"/>
      <p:bold r:id="rId48"/>
      <p:italic r:id="rId49"/>
      <p:boldItalic r:id="rId50"/>
    </p:embeddedFont>
    <p:embeddedFont>
      <p:font typeface="Poppins ExtraBold" panose="020B0604020202020204" charset="0"/>
      <p:bold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8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77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74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7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9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8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587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3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07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20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7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35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60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71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3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2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11.2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28650"/>
            <a:ext cx="9144000" cy="3116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628650"/>
            <a:ext cx="40386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28650"/>
            <a:ext cx="9144000" cy="3116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628650"/>
            <a:ext cx="4038600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2.45 [EV_SB1_U11_p110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96557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14487"/>
            <a:ext cx="7772400" cy="1914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4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84791"/>
            <a:ext cx="9144000" cy="480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674946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4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584791"/>
            <a:ext cx="8353425" cy="432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59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9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4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204912"/>
            <a:ext cx="754380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4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" y="1228725"/>
            <a:ext cx="7572375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28850"/>
            <a:ext cx="9144000" cy="555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"/>
            <a:ext cx="9144000" cy="4726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90675"/>
            <a:ext cx="6096000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1270"/>
            <a:ext cx="790575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275" y="120770"/>
            <a:ext cx="4416725" cy="3961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2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310"/>
            <a:ext cx="9144000" cy="2334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671512"/>
            <a:ext cx="8010525" cy="3800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4"/>
            <a:ext cx="9144000" cy="369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443"/>
            <a:ext cx="9144000" cy="2790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391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4"/>
            <a:ext cx="9144000" cy="369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267"/>
            <a:ext cx="9144000" cy="2796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64"/>
            <a:ext cx="9144000" cy="369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3863"/>
            <a:ext cx="9144000" cy="294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" y="4413183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635" b="17499"/>
          <a:stretch/>
        </p:blipFill>
        <p:spPr>
          <a:xfrm>
            <a:off x="0" y="470263"/>
            <a:ext cx="9144000" cy="4005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7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635" b="75786"/>
          <a:stretch/>
        </p:blipFill>
        <p:spPr>
          <a:xfrm>
            <a:off x="0" y="1773283"/>
            <a:ext cx="9144000" cy="1175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031" b="46819"/>
          <a:stretch/>
        </p:blipFill>
        <p:spPr>
          <a:xfrm>
            <a:off x="0" y="760906"/>
            <a:ext cx="9144000" cy="3171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4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258"/>
            <a:ext cx="9144000" cy="95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8258"/>
            <a:ext cx="9144000" cy="950259"/>
          </a:xfrm>
          <a:prstGeom prst="rect">
            <a:avLst/>
          </a:prstGeom>
        </p:spPr>
      </p:pic>
      <p:pic>
        <p:nvPicPr>
          <p:cNvPr id="3" name="Track 2.44 [EV_SB1_U11_p11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6866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28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727250"/>
            <a:ext cx="2562224" cy="141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7880" y="0"/>
            <a:ext cx="2766060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0608"/>
            <a:ext cx="9144000" cy="95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57475"/>
            <a:ext cx="9144000" cy="171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309687"/>
            <a:ext cx="8658225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7" y="1309687"/>
            <a:ext cx="8658225" cy="2524125"/>
          </a:xfrm>
          <a:prstGeom prst="rect">
            <a:avLst/>
          </a:prstGeom>
        </p:spPr>
      </p:pic>
      <p:pic>
        <p:nvPicPr>
          <p:cNvPr id="3" name="Track 2.44 [EV_SB1_U11_p110_Ex1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41370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9725"/>
            <a:ext cx="5943600" cy="19240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On-screen Show (16:9)</PresentationFormat>
  <Paragraphs>1</Paragraphs>
  <Slides>28</Slides>
  <Notes>28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7</cp:revision>
  <dcterms:modified xsi:type="dcterms:W3CDTF">2023-07-20T13:23:22Z</dcterms:modified>
</cp:coreProperties>
</file>