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1"/>
  </p:notesMasterIdLst>
  <p:sldIdLst>
    <p:sldId id="256" r:id="rId2"/>
    <p:sldId id="257" r:id="rId3"/>
    <p:sldId id="291" r:id="rId4"/>
    <p:sldId id="258" r:id="rId5"/>
    <p:sldId id="296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8" r:id="rId14"/>
    <p:sldId id="269" r:id="rId15"/>
    <p:sldId id="292" r:id="rId16"/>
    <p:sldId id="270" r:id="rId17"/>
    <p:sldId id="271" r:id="rId18"/>
    <p:sldId id="293" r:id="rId19"/>
    <p:sldId id="272" r:id="rId20"/>
    <p:sldId id="273" r:id="rId21"/>
    <p:sldId id="274" r:id="rId22"/>
    <p:sldId id="275" r:id="rId23"/>
    <p:sldId id="294" r:id="rId24"/>
    <p:sldId id="276" r:id="rId25"/>
    <p:sldId id="277" r:id="rId26"/>
    <p:sldId id="295" r:id="rId27"/>
    <p:sldId id="278" r:id="rId28"/>
    <p:sldId id="279" r:id="rId29"/>
    <p:sldId id="280" r:id="rId30"/>
  </p:sldIdLst>
  <p:sldSz cx="9144000" cy="5143500" type="screen16x9"/>
  <p:notesSz cx="6858000" cy="9144000"/>
  <p:embeddedFontLst>
    <p:embeddedFont>
      <p:font typeface="Lora" panose="020B0604020202020204" charset="0"/>
      <p:regular r:id="rId32"/>
      <p:bold r:id="rId33"/>
      <p:italic r:id="rId34"/>
      <p:boldItalic r:id="rId35"/>
    </p:embeddedFont>
    <p:embeddedFont>
      <p:font typeface="Lato" panose="020B0604020202020204" charset="0"/>
      <p:regular r:id="rId36"/>
      <p:bold r:id="rId37"/>
      <p:italic r:id="rId38"/>
      <p:boldItalic r:id="rId39"/>
    </p:embeddedFont>
    <p:embeddedFont>
      <p:font typeface="Poppins Black" panose="020B0604020202020204" charset="0"/>
      <p:bold r:id="rId40"/>
      <p:boldItalic r:id="rId41"/>
    </p:embeddedFont>
    <p:embeddedFont>
      <p:font typeface="Poppins" panose="020B0604020202020204" charset="0"/>
      <p:regular r:id="rId42"/>
      <p:bold r:id="rId43"/>
      <p:italic r:id="rId44"/>
      <p:boldItalic r:id="rId45"/>
    </p:embeddedFont>
    <p:embeddedFont>
      <p:font typeface="Sintony" panose="020B0604020202020204" charset="0"/>
      <p:regular r:id="rId46"/>
      <p:bold r:id="rId47"/>
    </p:embeddedFont>
    <p:embeddedFont>
      <p:font typeface="Fira Sans Extra Condensed Medium" panose="020B0604020202020204" charset="0"/>
      <p:regular r:id="rId48"/>
      <p:bold r:id="rId49"/>
      <p:italic r:id="rId50"/>
      <p:boldItalic r:id="rId51"/>
    </p:embeddedFont>
    <p:embeddedFont>
      <p:font typeface="Poppins ExtraBold" panose="020B0604020202020204" charset="0"/>
      <p:bold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CA8FF5-6BA9-4CE7-B751-4FCC68F8908D}">
  <a:tblStyle styleId="{B7CA8FF5-6BA9-4CE7-B751-4FCC68F890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42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9153149864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9153149864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Google Shape;1892;g9cc2110c5d_3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3" name="Google Shape;1893;g9cc2110c5d_3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9cc2110c5d_3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8" name="Google Shape;2058;g9cc2110c5d_3_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8d5321dd9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8d5321dd9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3774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8d5321dd9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8d5321dd9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837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9cc2110c5d_3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9cc2110c5d_3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778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8bcfcb1f4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8bcfcb1f4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0882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8bcfcb1f4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8bcfcb1f4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6033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91531498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" name="Google Shape;1102;g915314986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4530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8d5321dd9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8d5321dd9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8d5321dd9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8d5321dd9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15878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g8bcfcb1f4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1" name="Google Shape;1631;g8bcfcb1f4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31130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9153149864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9153149864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88077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9153149864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9153149864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15708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Google Shape;1892;g9cc2110c5d_3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3" name="Google Shape;1893;g9cc2110c5d_3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27202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9cc2110c5d_3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8" name="Google Shape;2058;g9cc2110c5d_3_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91738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9cc2110c5d_3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8" name="Google Shape;2058;g9cc2110c5d_3_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7143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g9ccb674058_1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3" name="Google Shape;2203;g9ccb674058_1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1354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53718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8d5321dd9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8d5321dd9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8492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8d5321dd9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8d5321dd9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4915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9cc2110c5d_3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9cc2110c5d_3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9cc2110c5d_3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9cc2110c5d_3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1307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8bcfcb1f4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8bcfcb1f4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91531498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" name="Google Shape;1102;g915314986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8d5321dd9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8d5321dd9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g8bcfcb1f4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1" name="Google Shape;1631;g8bcfcb1f4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17850" y="540000"/>
            <a:ext cx="4485600" cy="14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28500" y="2014725"/>
            <a:ext cx="3943500" cy="4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70222" y="-313418"/>
            <a:ext cx="9417300" cy="5675593"/>
            <a:chOff x="-70222" y="-313418"/>
            <a:chExt cx="9417300" cy="5675593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8544530" y="1373875"/>
              <a:ext cx="802548" cy="757672"/>
              <a:chOff x="5091638" y="5657900"/>
              <a:chExt cx="402825" cy="380300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5;p2"/>
            <p:cNvGrpSpPr/>
            <p:nvPr/>
          </p:nvGrpSpPr>
          <p:grpSpPr>
            <a:xfrm rot="-2700000">
              <a:off x="-7871" y="120906"/>
              <a:ext cx="544210" cy="401775"/>
              <a:chOff x="3525538" y="7232375"/>
              <a:chExt cx="442825" cy="32692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 rot="-1970022">
              <a:off x="7612991" y="131566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797663" y="48743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23;p2"/>
            <p:cNvGrpSpPr/>
            <p:nvPr/>
          </p:nvGrpSpPr>
          <p:grpSpPr>
            <a:xfrm rot="3143286">
              <a:off x="4300957" y="-143175"/>
              <a:ext cx="802535" cy="757659"/>
              <a:chOff x="5091638" y="5657900"/>
              <a:chExt cx="402825" cy="380300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2">
  <p:cSld name="CUSTOM_20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17"/>
          <p:cNvGrpSpPr/>
          <p:nvPr/>
        </p:nvGrpSpPr>
        <p:grpSpPr>
          <a:xfrm>
            <a:off x="-223662" y="-217675"/>
            <a:ext cx="9090305" cy="5644466"/>
            <a:chOff x="-223662" y="-217675"/>
            <a:chExt cx="9090305" cy="5644466"/>
          </a:xfrm>
        </p:grpSpPr>
        <p:grpSp>
          <p:nvGrpSpPr>
            <p:cNvPr id="284" name="Google Shape;284;p17"/>
            <p:cNvGrpSpPr/>
            <p:nvPr/>
          </p:nvGrpSpPr>
          <p:grpSpPr>
            <a:xfrm rot="2118701">
              <a:off x="8055365" y="4614867"/>
              <a:ext cx="677494" cy="678539"/>
              <a:chOff x="1176363" y="5022450"/>
              <a:chExt cx="551250" cy="552100"/>
            </a:xfrm>
          </p:grpSpPr>
          <p:sp>
            <p:nvSpPr>
              <p:cNvPr id="285" name="Google Shape;285;p17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17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7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8" name="Google Shape;288;p17"/>
            <p:cNvGrpSpPr/>
            <p:nvPr/>
          </p:nvGrpSpPr>
          <p:grpSpPr>
            <a:xfrm>
              <a:off x="4279080" y="-217675"/>
              <a:ext cx="802548" cy="757672"/>
              <a:chOff x="5091638" y="5657900"/>
              <a:chExt cx="402825" cy="380300"/>
            </a:xfrm>
          </p:grpSpPr>
          <p:sp>
            <p:nvSpPr>
              <p:cNvPr id="289" name="Google Shape;289;p17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7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" name="Google Shape;291;p17"/>
            <p:cNvGrpSpPr/>
            <p:nvPr/>
          </p:nvGrpSpPr>
          <p:grpSpPr>
            <a:xfrm rot="-2700000">
              <a:off x="8122004" y="133581"/>
              <a:ext cx="544210" cy="401775"/>
              <a:chOff x="3525538" y="7232375"/>
              <a:chExt cx="442825" cy="326925"/>
            </a:xfrm>
          </p:grpSpPr>
          <p:sp>
            <p:nvSpPr>
              <p:cNvPr id="292" name="Google Shape;292;p17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7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17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7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7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7" name="Google Shape;297;p17"/>
            <p:cNvSpPr/>
            <p:nvPr/>
          </p:nvSpPr>
          <p:spPr>
            <a:xfrm rot="-1970022">
              <a:off x="542141" y="249203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8280338" y="2100450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-223662" y="30859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7"/>
            <p:cNvSpPr/>
            <p:nvPr/>
          </p:nvSpPr>
          <p:spPr>
            <a:xfrm rot="-2488583">
              <a:off x="4320976" y="4395219"/>
              <a:ext cx="502051" cy="389589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1" name="Google Shape;301;p17"/>
            <p:cNvGrpSpPr/>
            <p:nvPr/>
          </p:nvGrpSpPr>
          <p:grpSpPr>
            <a:xfrm rot="-2700000">
              <a:off x="62342" y="4668581"/>
              <a:ext cx="544210" cy="401775"/>
              <a:chOff x="3525538" y="7232375"/>
              <a:chExt cx="442825" cy="326925"/>
            </a:xfrm>
          </p:grpSpPr>
          <p:sp>
            <p:nvSpPr>
              <p:cNvPr id="302" name="Google Shape;302;p17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7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7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7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7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7" name="Google Shape;307;p17"/>
          <p:cNvSpPr/>
          <p:nvPr/>
        </p:nvSpPr>
        <p:spPr>
          <a:xfrm>
            <a:off x="1641870" y="-382756"/>
            <a:ext cx="5872522" cy="4588842"/>
          </a:xfrm>
          <a:custGeom>
            <a:avLst/>
            <a:gdLst/>
            <a:ahLst/>
            <a:cxnLst/>
            <a:rect l="l" t="t" r="r" b="b"/>
            <a:pathLst>
              <a:path w="173461" h="135554" extrusionOk="0">
                <a:moveTo>
                  <a:pt x="116684" y="1"/>
                </a:moveTo>
                <a:cubicBezTo>
                  <a:pt x="115570" y="1"/>
                  <a:pt x="114430" y="48"/>
                  <a:pt x="113266" y="146"/>
                </a:cubicBezTo>
                <a:cubicBezTo>
                  <a:pt x="90177" y="2065"/>
                  <a:pt x="85202" y="26715"/>
                  <a:pt x="69722" y="38031"/>
                </a:cubicBezTo>
                <a:cubicBezTo>
                  <a:pt x="66333" y="40523"/>
                  <a:pt x="61074" y="40996"/>
                  <a:pt x="55446" y="40996"/>
                </a:cubicBezTo>
                <a:cubicBezTo>
                  <a:pt x="51991" y="40996"/>
                  <a:pt x="48396" y="40818"/>
                  <a:pt x="45010" y="40818"/>
                </a:cubicBezTo>
                <a:cubicBezTo>
                  <a:pt x="40738" y="40818"/>
                  <a:pt x="36797" y="41102"/>
                  <a:pt x="33886" y="42389"/>
                </a:cubicBezTo>
                <a:cubicBezTo>
                  <a:pt x="5236" y="55137"/>
                  <a:pt x="0" y="96469"/>
                  <a:pt x="15675" y="115818"/>
                </a:cubicBezTo>
                <a:cubicBezTo>
                  <a:pt x="26484" y="129168"/>
                  <a:pt x="41570" y="135554"/>
                  <a:pt x="61921" y="135554"/>
                </a:cubicBezTo>
                <a:cubicBezTo>
                  <a:pt x="67102" y="135554"/>
                  <a:pt x="72623" y="135140"/>
                  <a:pt x="78503" y="134322"/>
                </a:cubicBezTo>
                <a:cubicBezTo>
                  <a:pt x="107445" y="130289"/>
                  <a:pt x="127933" y="128533"/>
                  <a:pt x="150696" y="104144"/>
                </a:cubicBezTo>
                <a:cubicBezTo>
                  <a:pt x="173460" y="79721"/>
                  <a:pt x="165785" y="41088"/>
                  <a:pt x="149721" y="16568"/>
                </a:cubicBezTo>
                <a:cubicBezTo>
                  <a:pt x="149721" y="16568"/>
                  <a:pt x="137669" y="1"/>
                  <a:pt x="116684" y="1"/>
                </a:cubicBezTo>
                <a:close/>
              </a:path>
            </a:pathLst>
          </a:custGeom>
          <a:solidFill>
            <a:srgbClr val="FFC8C8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7"/>
          <p:cNvSpPr txBox="1">
            <a:spLocks noGrp="1"/>
          </p:cNvSpPr>
          <p:nvPr>
            <p:ph type="title"/>
          </p:nvPr>
        </p:nvSpPr>
        <p:spPr>
          <a:xfrm>
            <a:off x="2625900" y="1456297"/>
            <a:ext cx="3892200" cy="11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9" name="Google Shape;309;p17"/>
          <p:cNvSpPr txBox="1">
            <a:spLocks noGrp="1"/>
          </p:cNvSpPr>
          <p:nvPr>
            <p:ph type="subTitle" idx="1"/>
          </p:nvPr>
        </p:nvSpPr>
        <p:spPr>
          <a:xfrm>
            <a:off x="2489450" y="2279402"/>
            <a:ext cx="41688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9_1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22"/>
          <p:cNvGrpSpPr/>
          <p:nvPr/>
        </p:nvGrpSpPr>
        <p:grpSpPr>
          <a:xfrm>
            <a:off x="-223662" y="97771"/>
            <a:ext cx="9455428" cy="5265507"/>
            <a:chOff x="-223662" y="97771"/>
            <a:chExt cx="9455428" cy="5265507"/>
          </a:xfrm>
        </p:grpSpPr>
        <p:grpSp>
          <p:nvGrpSpPr>
            <p:cNvPr id="430" name="Google Shape;430;p22"/>
            <p:cNvGrpSpPr/>
            <p:nvPr/>
          </p:nvGrpSpPr>
          <p:grpSpPr>
            <a:xfrm rot="2118701">
              <a:off x="386053" y="4551354"/>
              <a:ext cx="677494" cy="678539"/>
              <a:chOff x="1176363" y="5022450"/>
              <a:chExt cx="551250" cy="552100"/>
            </a:xfrm>
          </p:grpSpPr>
          <p:sp>
            <p:nvSpPr>
              <p:cNvPr id="431" name="Google Shape;431;p22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2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2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4" name="Google Shape;434;p22"/>
            <p:cNvGrpSpPr/>
            <p:nvPr/>
          </p:nvGrpSpPr>
          <p:grpSpPr>
            <a:xfrm rot="4499953">
              <a:off x="8586036" y="4520634"/>
              <a:ext cx="488889" cy="473526"/>
              <a:chOff x="3103563" y="2976000"/>
              <a:chExt cx="397800" cy="385300"/>
            </a:xfrm>
          </p:grpSpPr>
          <p:sp>
            <p:nvSpPr>
              <p:cNvPr id="435" name="Google Shape;435;p22"/>
              <p:cNvSpPr/>
              <p:nvPr/>
            </p:nvSpPr>
            <p:spPr>
              <a:xfrm>
                <a:off x="3141088" y="3272875"/>
                <a:ext cx="920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836" fill="none" extrusionOk="0">
                    <a:moveTo>
                      <a:pt x="1" y="0"/>
                    </a:moveTo>
                    <a:cubicBezTo>
                      <a:pt x="101" y="968"/>
                      <a:pt x="234" y="1902"/>
                      <a:pt x="367" y="28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3103563" y="2976000"/>
                <a:ext cx="3255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41" fill="none" extrusionOk="0">
                    <a:moveTo>
                      <a:pt x="0" y="0"/>
                    </a:moveTo>
                    <a:lnTo>
                      <a:pt x="1301" y="1024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3257013" y="3029350"/>
                <a:ext cx="72575" cy="32942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3177" fill="none" extrusionOk="0">
                    <a:moveTo>
                      <a:pt x="2902" y="1"/>
                    </a:moveTo>
                    <a:cubicBezTo>
                      <a:pt x="1935" y="4404"/>
                      <a:pt x="968" y="8774"/>
                      <a:pt x="0" y="13177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2"/>
              <p:cNvSpPr/>
              <p:nvPr/>
            </p:nvSpPr>
            <p:spPr>
              <a:xfrm>
                <a:off x="3365413" y="3255350"/>
                <a:ext cx="5340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238" fill="none" extrusionOk="0">
                    <a:moveTo>
                      <a:pt x="2135" y="1"/>
                    </a:moveTo>
                    <a:lnTo>
                      <a:pt x="1" y="4237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2"/>
              <p:cNvSpPr/>
              <p:nvPr/>
            </p:nvSpPr>
            <p:spPr>
              <a:xfrm>
                <a:off x="3440463" y="3091900"/>
                <a:ext cx="60900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871" fill="none" extrusionOk="0">
                    <a:moveTo>
                      <a:pt x="2436" y="1"/>
                    </a:moveTo>
                    <a:lnTo>
                      <a:pt x="1" y="487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" name="Google Shape;440;p22"/>
            <p:cNvGrpSpPr/>
            <p:nvPr/>
          </p:nvGrpSpPr>
          <p:grpSpPr>
            <a:xfrm>
              <a:off x="8429218" y="2192925"/>
              <a:ext cx="802548" cy="757672"/>
              <a:chOff x="5091638" y="5657900"/>
              <a:chExt cx="402825" cy="380300"/>
            </a:xfrm>
          </p:grpSpPr>
          <p:sp>
            <p:nvSpPr>
              <p:cNvPr id="441" name="Google Shape;441;p22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2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3" name="Google Shape;443;p22"/>
            <p:cNvGrpSpPr/>
            <p:nvPr/>
          </p:nvGrpSpPr>
          <p:grpSpPr>
            <a:xfrm rot="6300047">
              <a:off x="658879" y="471589"/>
              <a:ext cx="544223" cy="401785"/>
              <a:chOff x="3525538" y="7232375"/>
              <a:chExt cx="442825" cy="326925"/>
            </a:xfrm>
          </p:grpSpPr>
          <p:sp>
            <p:nvSpPr>
              <p:cNvPr id="444" name="Google Shape;444;p22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2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2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2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9" name="Google Shape;449;p22"/>
            <p:cNvSpPr/>
            <p:nvPr/>
          </p:nvSpPr>
          <p:spPr>
            <a:xfrm rot="-1970022">
              <a:off x="8144066" y="200341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2983163" y="2625794"/>
              <a:ext cx="502058" cy="389594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-223662" y="30859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22"/>
          <p:cNvSpPr txBox="1">
            <a:spLocks noGrp="1"/>
          </p:cNvSpPr>
          <p:nvPr>
            <p:ph type="subTitle" idx="1"/>
          </p:nvPr>
        </p:nvSpPr>
        <p:spPr>
          <a:xfrm>
            <a:off x="3560786" y="3622052"/>
            <a:ext cx="2196300" cy="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22"/>
          <p:cNvSpPr txBox="1">
            <a:spLocks noGrp="1"/>
          </p:cNvSpPr>
          <p:nvPr>
            <p:ph type="subTitle" idx="2"/>
          </p:nvPr>
        </p:nvSpPr>
        <p:spPr>
          <a:xfrm>
            <a:off x="1131798" y="1584646"/>
            <a:ext cx="1998000" cy="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22"/>
          <p:cNvSpPr txBox="1">
            <a:spLocks noGrp="1"/>
          </p:cNvSpPr>
          <p:nvPr>
            <p:ph type="subTitle" idx="3"/>
          </p:nvPr>
        </p:nvSpPr>
        <p:spPr>
          <a:xfrm>
            <a:off x="3736286" y="3295100"/>
            <a:ext cx="18453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455" name="Google Shape;455;p22"/>
          <p:cNvSpPr txBox="1">
            <a:spLocks noGrp="1"/>
          </p:cNvSpPr>
          <p:nvPr>
            <p:ph type="subTitle" idx="4"/>
          </p:nvPr>
        </p:nvSpPr>
        <p:spPr>
          <a:xfrm>
            <a:off x="848048" y="1252639"/>
            <a:ext cx="25008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456" name="Google Shape;456;p22"/>
          <p:cNvSpPr txBox="1">
            <a:spLocks noGrp="1"/>
          </p:cNvSpPr>
          <p:nvPr>
            <p:ph type="subTitle" idx="5"/>
          </p:nvPr>
        </p:nvSpPr>
        <p:spPr>
          <a:xfrm>
            <a:off x="6180544" y="1584646"/>
            <a:ext cx="20829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7" name="Google Shape;457;p22"/>
          <p:cNvSpPr txBox="1">
            <a:spLocks noGrp="1"/>
          </p:cNvSpPr>
          <p:nvPr>
            <p:ph type="subTitle" idx="6"/>
          </p:nvPr>
        </p:nvSpPr>
        <p:spPr>
          <a:xfrm>
            <a:off x="6158944" y="1245679"/>
            <a:ext cx="21261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458" name="Google Shape;458;p22"/>
          <p:cNvSpPr txBox="1">
            <a:spLocks noGrp="1"/>
          </p:cNvSpPr>
          <p:nvPr>
            <p:ph type="title"/>
          </p:nvPr>
        </p:nvSpPr>
        <p:spPr>
          <a:xfrm>
            <a:off x="724800" y="489659"/>
            <a:ext cx="7694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t of contents">
  <p:cSld name="CUSTOM_14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9"/>
          <p:cNvSpPr txBox="1">
            <a:spLocks noGrp="1"/>
          </p:cNvSpPr>
          <p:nvPr>
            <p:ph type="ctrTitle"/>
          </p:nvPr>
        </p:nvSpPr>
        <p:spPr>
          <a:xfrm>
            <a:off x="666250" y="1690362"/>
            <a:ext cx="1624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89" name="Google Shape;589;p29"/>
          <p:cNvSpPr txBox="1">
            <a:spLocks noGrp="1"/>
          </p:cNvSpPr>
          <p:nvPr>
            <p:ph type="subTitle" idx="1"/>
          </p:nvPr>
        </p:nvSpPr>
        <p:spPr>
          <a:xfrm>
            <a:off x="666250" y="2154612"/>
            <a:ext cx="1976700" cy="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0" name="Google Shape;590;p29"/>
          <p:cNvSpPr txBox="1">
            <a:spLocks noGrp="1"/>
          </p:cNvSpPr>
          <p:nvPr>
            <p:ph type="title" idx="2" hasCustomPrompt="1"/>
          </p:nvPr>
        </p:nvSpPr>
        <p:spPr>
          <a:xfrm>
            <a:off x="666249" y="115662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91" name="Google Shape;591;p29"/>
          <p:cNvSpPr txBox="1">
            <a:spLocks noGrp="1"/>
          </p:cNvSpPr>
          <p:nvPr>
            <p:ph type="ctrTitle" idx="3"/>
          </p:nvPr>
        </p:nvSpPr>
        <p:spPr>
          <a:xfrm>
            <a:off x="3586999" y="1690362"/>
            <a:ext cx="1976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2" name="Google Shape;592;p29"/>
          <p:cNvSpPr txBox="1">
            <a:spLocks noGrp="1"/>
          </p:cNvSpPr>
          <p:nvPr>
            <p:ph type="subTitle" idx="4"/>
          </p:nvPr>
        </p:nvSpPr>
        <p:spPr>
          <a:xfrm>
            <a:off x="3586996" y="2154623"/>
            <a:ext cx="1976700" cy="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3" name="Google Shape;593;p29"/>
          <p:cNvSpPr txBox="1">
            <a:spLocks noGrp="1"/>
          </p:cNvSpPr>
          <p:nvPr>
            <p:ph type="title" idx="5" hasCustomPrompt="1"/>
          </p:nvPr>
        </p:nvSpPr>
        <p:spPr>
          <a:xfrm>
            <a:off x="3586997" y="115662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94" name="Google Shape;594;p29"/>
          <p:cNvSpPr txBox="1">
            <a:spLocks noGrp="1"/>
          </p:cNvSpPr>
          <p:nvPr>
            <p:ph type="ctrTitle" idx="6"/>
          </p:nvPr>
        </p:nvSpPr>
        <p:spPr>
          <a:xfrm>
            <a:off x="6454000" y="1690362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5" name="Google Shape;595;p29"/>
          <p:cNvSpPr txBox="1">
            <a:spLocks noGrp="1"/>
          </p:cNvSpPr>
          <p:nvPr>
            <p:ph type="subTitle" idx="7"/>
          </p:nvPr>
        </p:nvSpPr>
        <p:spPr>
          <a:xfrm>
            <a:off x="6454000" y="2154623"/>
            <a:ext cx="1906500" cy="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6" name="Google Shape;596;p29"/>
          <p:cNvSpPr txBox="1">
            <a:spLocks noGrp="1"/>
          </p:cNvSpPr>
          <p:nvPr>
            <p:ph type="title" idx="8" hasCustomPrompt="1"/>
          </p:nvPr>
        </p:nvSpPr>
        <p:spPr>
          <a:xfrm>
            <a:off x="6454002" y="115662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97" name="Google Shape;597;p29"/>
          <p:cNvSpPr txBox="1">
            <a:spLocks noGrp="1"/>
          </p:cNvSpPr>
          <p:nvPr>
            <p:ph type="ctrTitle" idx="9"/>
          </p:nvPr>
        </p:nvSpPr>
        <p:spPr>
          <a:xfrm>
            <a:off x="666250" y="3531117"/>
            <a:ext cx="1624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8" name="Google Shape;598;p29"/>
          <p:cNvSpPr txBox="1">
            <a:spLocks noGrp="1"/>
          </p:cNvSpPr>
          <p:nvPr>
            <p:ph type="subTitle" idx="13"/>
          </p:nvPr>
        </p:nvSpPr>
        <p:spPr>
          <a:xfrm>
            <a:off x="666250" y="3994631"/>
            <a:ext cx="1906500" cy="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29"/>
          <p:cNvSpPr txBox="1">
            <a:spLocks noGrp="1"/>
          </p:cNvSpPr>
          <p:nvPr>
            <p:ph type="title" idx="14" hasCustomPrompt="1"/>
          </p:nvPr>
        </p:nvSpPr>
        <p:spPr>
          <a:xfrm>
            <a:off x="666249" y="3009113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00" name="Google Shape;600;p29"/>
          <p:cNvSpPr txBox="1">
            <a:spLocks noGrp="1"/>
          </p:cNvSpPr>
          <p:nvPr>
            <p:ph type="ctrTitle" idx="15"/>
          </p:nvPr>
        </p:nvSpPr>
        <p:spPr>
          <a:xfrm>
            <a:off x="3587000" y="3531117"/>
            <a:ext cx="1442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01" name="Google Shape;601;p29"/>
          <p:cNvSpPr txBox="1">
            <a:spLocks noGrp="1"/>
          </p:cNvSpPr>
          <p:nvPr>
            <p:ph type="subTitle" idx="16"/>
          </p:nvPr>
        </p:nvSpPr>
        <p:spPr>
          <a:xfrm>
            <a:off x="3586997" y="3994631"/>
            <a:ext cx="1976700" cy="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02" name="Google Shape;602;p29"/>
          <p:cNvSpPr txBox="1">
            <a:spLocks noGrp="1"/>
          </p:cNvSpPr>
          <p:nvPr>
            <p:ph type="title" idx="17" hasCustomPrompt="1"/>
          </p:nvPr>
        </p:nvSpPr>
        <p:spPr>
          <a:xfrm>
            <a:off x="3586997" y="3009113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03" name="Google Shape;603;p29"/>
          <p:cNvSpPr txBox="1">
            <a:spLocks noGrp="1"/>
          </p:cNvSpPr>
          <p:nvPr>
            <p:ph type="ctrTitle" idx="18"/>
          </p:nvPr>
        </p:nvSpPr>
        <p:spPr>
          <a:xfrm>
            <a:off x="6454000" y="3531117"/>
            <a:ext cx="1476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04" name="Google Shape;604;p29"/>
          <p:cNvSpPr txBox="1">
            <a:spLocks noGrp="1"/>
          </p:cNvSpPr>
          <p:nvPr>
            <p:ph type="subTitle" idx="19"/>
          </p:nvPr>
        </p:nvSpPr>
        <p:spPr>
          <a:xfrm>
            <a:off x="6454000" y="3994636"/>
            <a:ext cx="1976700" cy="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05" name="Google Shape;605;p29"/>
          <p:cNvSpPr txBox="1">
            <a:spLocks noGrp="1"/>
          </p:cNvSpPr>
          <p:nvPr>
            <p:ph type="title" idx="20" hasCustomPrompt="1"/>
          </p:nvPr>
        </p:nvSpPr>
        <p:spPr>
          <a:xfrm>
            <a:off x="6454002" y="3009113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606" name="Google Shape;606;p29"/>
          <p:cNvGrpSpPr/>
          <p:nvPr/>
        </p:nvGrpSpPr>
        <p:grpSpPr>
          <a:xfrm>
            <a:off x="-308412" y="-648516"/>
            <a:ext cx="9655491" cy="6239444"/>
            <a:chOff x="-308412" y="-648516"/>
            <a:chExt cx="9655491" cy="6239444"/>
          </a:xfrm>
        </p:grpSpPr>
        <p:grpSp>
          <p:nvGrpSpPr>
            <p:cNvPr id="607" name="Google Shape;607;p29"/>
            <p:cNvGrpSpPr/>
            <p:nvPr/>
          </p:nvGrpSpPr>
          <p:grpSpPr>
            <a:xfrm rot="2118701">
              <a:off x="2236053" y="4779004"/>
              <a:ext cx="677494" cy="678539"/>
              <a:chOff x="1176363" y="5022450"/>
              <a:chExt cx="551250" cy="552100"/>
            </a:xfrm>
          </p:grpSpPr>
          <p:sp>
            <p:nvSpPr>
              <p:cNvPr id="608" name="Google Shape;608;p29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9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9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1" name="Google Shape;611;p29"/>
            <p:cNvGrpSpPr/>
            <p:nvPr/>
          </p:nvGrpSpPr>
          <p:grpSpPr>
            <a:xfrm>
              <a:off x="8544530" y="1373875"/>
              <a:ext cx="802548" cy="757672"/>
              <a:chOff x="5091638" y="5657900"/>
              <a:chExt cx="402825" cy="380300"/>
            </a:xfrm>
          </p:grpSpPr>
          <p:sp>
            <p:nvSpPr>
              <p:cNvPr id="612" name="Google Shape;612;p29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9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4" name="Google Shape;614;p29"/>
            <p:cNvGrpSpPr/>
            <p:nvPr/>
          </p:nvGrpSpPr>
          <p:grpSpPr>
            <a:xfrm rot="-2700000">
              <a:off x="-7871" y="120906"/>
              <a:ext cx="544210" cy="401775"/>
              <a:chOff x="3525538" y="7232375"/>
              <a:chExt cx="442825" cy="326925"/>
            </a:xfrm>
          </p:grpSpPr>
          <p:sp>
            <p:nvSpPr>
              <p:cNvPr id="615" name="Google Shape;615;p29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9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9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9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9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0" name="Google Shape;620;p29"/>
            <p:cNvSpPr/>
            <p:nvPr/>
          </p:nvSpPr>
          <p:spPr>
            <a:xfrm rot="-1970022">
              <a:off x="7612991" y="131566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9"/>
            <p:cNvSpPr/>
            <p:nvPr/>
          </p:nvSpPr>
          <p:spPr>
            <a:xfrm rot="-6711408">
              <a:off x="5373039" y="2904653"/>
              <a:ext cx="362924" cy="281627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9"/>
            <p:cNvSpPr/>
            <p:nvPr/>
          </p:nvSpPr>
          <p:spPr>
            <a:xfrm>
              <a:off x="8797663" y="48743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9"/>
            <p:cNvSpPr/>
            <p:nvPr/>
          </p:nvSpPr>
          <p:spPr>
            <a:xfrm>
              <a:off x="-308412" y="28015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4" name="Google Shape;624;p29"/>
            <p:cNvGrpSpPr/>
            <p:nvPr/>
          </p:nvGrpSpPr>
          <p:grpSpPr>
            <a:xfrm rot="9197377">
              <a:off x="4170731" y="-508577"/>
              <a:ext cx="802548" cy="757671"/>
              <a:chOff x="5091638" y="5657900"/>
              <a:chExt cx="402825" cy="380300"/>
            </a:xfrm>
          </p:grpSpPr>
          <p:sp>
            <p:nvSpPr>
              <p:cNvPr id="625" name="Google Shape;625;p29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9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27" name="Google Shape;627;p29"/>
          <p:cNvSpPr txBox="1">
            <a:spLocks noGrp="1"/>
          </p:cNvSpPr>
          <p:nvPr>
            <p:ph type="title" idx="21"/>
          </p:nvPr>
        </p:nvSpPr>
        <p:spPr>
          <a:xfrm>
            <a:off x="724800" y="489659"/>
            <a:ext cx="7694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lte and four columns 1">
  <p:cSld name="CUSTOM_15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30"/>
          <p:cNvSpPr txBox="1">
            <a:spLocks noGrp="1"/>
          </p:cNvSpPr>
          <p:nvPr>
            <p:ph type="subTitle" idx="1"/>
          </p:nvPr>
        </p:nvSpPr>
        <p:spPr>
          <a:xfrm>
            <a:off x="618075" y="3662342"/>
            <a:ext cx="2043600" cy="7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6591"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marR="36591"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marR="36591"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marR="36591"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marR="36591"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marR="36591"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marR="36591"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marR="36591"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marR="36591"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0" name="Google Shape;630;p30"/>
          <p:cNvSpPr txBox="1">
            <a:spLocks noGrp="1"/>
          </p:cNvSpPr>
          <p:nvPr>
            <p:ph type="subTitle" idx="2"/>
          </p:nvPr>
        </p:nvSpPr>
        <p:spPr>
          <a:xfrm>
            <a:off x="618075" y="2155662"/>
            <a:ext cx="2043600" cy="7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1" name="Google Shape;631;p30"/>
          <p:cNvSpPr txBox="1">
            <a:spLocks noGrp="1"/>
          </p:cNvSpPr>
          <p:nvPr>
            <p:ph type="subTitle" idx="3"/>
          </p:nvPr>
        </p:nvSpPr>
        <p:spPr>
          <a:xfrm>
            <a:off x="6476800" y="2155662"/>
            <a:ext cx="2043600" cy="7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2" name="Google Shape;632;p30"/>
          <p:cNvSpPr txBox="1">
            <a:spLocks noGrp="1"/>
          </p:cNvSpPr>
          <p:nvPr>
            <p:ph type="subTitle" idx="4"/>
          </p:nvPr>
        </p:nvSpPr>
        <p:spPr>
          <a:xfrm>
            <a:off x="6476800" y="3662342"/>
            <a:ext cx="2043600" cy="7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13050"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marR="13050"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2pPr>
            <a:lvl3pPr marR="13050"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3pPr>
            <a:lvl4pPr marR="13050"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4pPr>
            <a:lvl5pPr marR="13050"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5pPr>
            <a:lvl6pPr marR="13050"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6pPr>
            <a:lvl7pPr marR="13050"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7pPr>
            <a:lvl8pPr marR="13050"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8pPr>
            <a:lvl9pPr marR="13050"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3" name="Google Shape;633;p30"/>
          <p:cNvSpPr txBox="1">
            <a:spLocks noGrp="1"/>
          </p:cNvSpPr>
          <p:nvPr>
            <p:ph type="subTitle" idx="5"/>
          </p:nvPr>
        </p:nvSpPr>
        <p:spPr>
          <a:xfrm>
            <a:off x="618070" y="3323450"/>
            <a:ext cx="20241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634" name="Google Shape;634;p30"/>
          <p:cNvSpPr txBox="1">
            <a:spLocks noGrp="1"/>
          </p:cNvSpPr>
          <p:nvPr>
            <p:ph type="subTitle" idx="6"/>
          </p:nvPr>
        </p:nvSpPr>
        <p:spPr>
          <a:xfrm>
            <a:off x="618069" y="1818075"/>
            <a:ext cx="20241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635" name="Google Shape;635;p30"/>
          <p:cNvSpPr txBox="1">
            <a:spLocks noGrp="1"/>
          </p:cNvSpPr>
          <p:nvPr>
            <p:ph type="subTitle" idx="7"/>
          </p:nvPr>
        </p:nvSpPr>
        <p:spPr>
          <a:xfrm>
            <a:off x="6496300" y="1818075"/>
            <a:ext cx="20241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636" name="Google Shape;636;p30"/>
          <p:cNvSpPr txBox="1">
            <a:spLocks noGrp="1"/>
          </p:cNvSpPr>
          <p:nvPr>
            <p:ph type="subTitle" idx="8"/>
          </p:nvPr>
        </p:nvSpPr>
        <p:spPr>
          <a:xfrm>
            <a:off x="6559300" y="3323450"/>
            <a:ext cx="19611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637" name="Google Shape;637;p30"/>
          <p:cNvSpPr txBox="1">
            <a:spLocks noGrp="1"/>
          </p:cNvSpPr>
          <p:nvPr>
            <p:ph type="title"/>
          </p:nvPr>
        </p:nvSpPr>
        <p:spPr>
          <a:xfrm>
            <a:off x="724800" y="489659"/>
            <a:ext cx="7694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1"/>
          <p:cNvSpPr/>
          <p:nvPr/>
        </p:nvSpPr>
        <p:spPr>
          <a:xfrm>
            <a:off x="1641870" y="-382756"/>
            <a:ext cx="5872522" cy="4588842"/>
          </a:xfrm>
          <a:custGeom>
            <a:avLst/>
            <a:gdLst/>
            <a:ahLst/>
            <a:cxnLst/>
            <a:rect l="l" t="t" r="r" b="b"/>
            <a:pathLst>
              <a:path w="173461" h="135554" extrusionOk="0">
                <a:moveTo>
                  <a:pt x="116684" y="1"/>
                </a:moveTo>
                <a:cubicBezTo>
                  <a:pt x="115570" y="1"/>
                  <a:pt x="114430" y="48"/>
                  <a:pt x="113266" y="146"/>
                </a:cubicBezTo>
                <a:cubicBezTo>
                  <a:pt x="90177" y="2065"/>
                  <a:pt x="85202" y="26715"/>
                  <a:pt x="69722" y="38031"/>
                </a:cubicBezTo>
                <a:cubicBezTo>
                  <a:pt x="66333" y="40523"/>
                  <a:pt x="61074" y="40996"/>
                  <a:pt x="55446" y="40996"/>
                </a:cubicBezTo>
                <a:cubicBezTo>
                  <a:pt x="51991" y="40996"/>
                  <a:pt x="48396" y="40818"/>
                  <a:pt x="45010" y="40818"/>
                </a:cubicBezTo>
                <a:cubicBezTo>
                  <a:pt x="40738" y="40818"/>
                  <a:pt x="36797" y="41102"/>
                  <a:pt x="33886" y="42389"/>
                </a:cubicBezTo>
                <a:cubicBezTo>
                  <a:pt x="5236" y="55137"/>
                  <a:pt x="0" y="96469"/>
                  <a:pt x="15675" y="115818"/>
                </a:cubicBezTo>
                <a:cubicBezTo>
                  <a:pt x="26484" y="129168"/>
                  <a:pt x="41570" y="135554"/>
                  <a:pt x="61921" y="135554"/>
                </a:cubicBezTo>
                <a:cubicBezTo>
                  <a:pt x="67102" y="135554"/>
                  <a:pt x="72623" y="135140"/>
                  <a:pt x="78503" y="134322"/>
                </a:cubicBezTo>
                <a:cubicBezTo>
                  <a:pt x="107445" y="130289"/>
                  <a:pt x="127933" y="128533"/>
                  <a:pt x="150696" y="104144"/>
                </a:cubicBezTo>
                <a:cubicBezTo>
                  <a:pt x="173460" y="79721"/>
                  <a:pt x="165785" y="41088"/>
                  <a:pt x="149721" y="16568"/>
                </a:cubicBezTo>
                <a:cubicBezTo>
                  <a:pt x="149721" y="16568"/>
                  <a:pt x="137669" y="1"/>
                  <a:pt x="116684" y="1"/>
                </a:cubicBezTo>
                <a:close/>
              </a:path>
            </a:pathLst>
          </a:custGeom>
          <a:solidFill>
            <a:srgbClr val="FFC8C8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" name="Google Shape;640;p31"/>
          <p:cNvGrpSpPr/>
          <p:nvPr/>
        </p:nvGrpSpPr>
        <p:grpSpPr>
          <a:xfrm rot="2118701">
            <a:off x="8055365" y="4614867"/>
            <a:ext cx="677494" cy="678539"/>
            <a:chOff x="1176363" y="5022450"/>
            <a:chExt cx="551250" cy="552100"/>
          </a:xfrm>
        </p:grpSpPr>
        <p:sp>
          <p:nvSpPr>
            <p:cNvPr id="641" name="Google Shape;641;p31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31"/>
          <p:cNvGrpSpPr/>
          <p:nvPr/>
        </p:nvGrpSpPr>
        <p:grpSpPr>
          <a:xfrm>
            <a:off x="4279080" y="-217675"/>
            <a:ext cx="802548" cy="757672"/>
            <a:chOff x="5091638" y="5657900"/>
            <a:chExt cx="402825" cy="380300"/>
          </a:xfrm>
        </p:grpSpPr>
        <p:sp>
          <p:nvSpPr>
            <p:cNvPr id="645" name="Google Shape;645;p31"/>
            <p:cNvSpPr/>
            <p:nvPr/>
          </p:nvSpPr>
          <p:spPr>
            <a:xfrm>
              <a:off x="5091638" y="5717950"/>
              <a:ext cx="402825" cy="320250"/>
            </a:xfrm>
            <a:custGeom>
              <a:avLst/>
              <a:gdLst/>
              <a:ahLst/>
              <a:cxnLst/>
              <a:rect l="l" t="t" r="r" b="b"/>
              <a:pathLst>
                <a:path w="16113" h="12810" fill="none" extrusionOk="0">
                  <a:moveTo>
                    <a:pt x="12510" y="1"/>
                  </a:moveTo>
                  <a:cubicBezTo>
                    <a:pt x="13777" y="1035"/>
                    <a:pt x="16112" y="3203"/>
                    <a:pt x="14678" y="4971"/>
                  </a:cubicBezTo>
                  <a:cubicBezTo>
                    <a:pt x="13677" y="6205"/>
                    <a:pt x="11576" y="6472"/>
                    <a:pt x="10108" y="6705"/>
                  </a:cubicBezTo>
                  <a:cubicBezTo>
                    <a:pt x="7339" y="7172"/>
                    <a:pt x="3904" y="7172"/>
                    <a:pt x="1535" y="8840"/>
                  </a:cubicBezTo>
                  <a:cubicBezTo>
                    <a:pt x="1" y="9908"/>
                    <a:pt x="234" y="11442"/>
                    <a:pt x="1335" y="1281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5314313" y="5657900"/>
              <a:ext cx="47550" cy="28375"/>
            </a:xfrm>
            <a:custGeom>
              <a:avLst/>
              <a:gdLst/>
              <a:ahLst/>
              <a:cxnLst/>
              <a:rect l="l" t="t" r="r" b="b"/>
              <a:pathLst>
                <a:path w="1902" h="1135" fill="none" extrusionOk="0">
                  <a:moveTo>
                    <a:pt x="0" y="1"/>
                  </a:moveTo>
                  <a:cubicBezTo>
                    <a:pt x="634" y="368"/>
                    <a:pt x="1268" y="735"/>
                    <a:pt x="1902" y="1135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" name="Google Shape;647;p31"/>
          <p:cNvGrpSpPr/>
          <p:nvPr/>
        </p:nvGrpSpPr>
        <p:grpSpPr>
          <a:xfrm rot="-2700000">
            <a:off x="8122004" y="133581"/>
            <a:ext cx="544210" cy="401775"/>
            <a:chOff x="3525538" y="7232375"/>
            <a:chExt cx="442825" cy="326925"/>
          </a:xfrm>
        </p:grpSpPr>
        <p:sp>
          <p:nvSpPr>
            <p:cNvPr id="648" name="Google Shape;648;p31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1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1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1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3" name="Google Shape;653;p31"/>
          <p:cNvSpPr/>
          <p:nvPr/>
        </p:nvSpPr>
        <p:spPr>
          <a:xfrm rot="-1970022">
            <a:off x="542141" y="249203"/>
            <a:ext cx="490487" cy="380615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1"/>
          <p:cNvSpPr/>
          <p:nvPr/>
        </p:nvSpPr>
        <p:spPr>
          <a:xfrm>
            <a:off x="8280338" y="2100450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1"/>
          <p:cNvSpPr/>
          <p:nvPr/>
        </p:nvSpPr>
        <p:spPr>
          <a:xfrm>
            <a:off x="-223662" y="308597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1"/>
          <p:cNvSpPr/>
          <p:nvPr/>
        </p:nvSpPr>
        <p:spPr>
          <a:xfrm rot="-2488583">
            <a:off x="4320976" y="4395219"/>
            <a:ext cx="502051" cy="389589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7" name="Google Shape;657;p31"/>
          <p:cNvGrpSpPr/>
          <p:nvPr/>
        </p:nvGrpSpPr>
        <p:grpSpPr>
          <a:xfrm rot="-2700000">
            <a:off x="62342" y="4668581"/>
            <a:ext cx="544210" cy="401775"/>
            <a:chOff x="3525538" y="7232375"/>
            <a:chExt cx="442825" cy="326925"/>
          </a:xfrm>
        </p:grpSpPr>
        <p:sp>
          <p:nvSpPr>
            <p:cNvPr id="658" name="Google Shape;658;p31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1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1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1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1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2"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4" name="Google Shape;664;p32"/>
          <p:cNvGrpSpPr/>
          <p:nvPr/>
        </p:nvGrpSpPr>
        <p:grpSpPr>
          <a:xfrm rot="2118701">
            <a:off x="-89872" y="4448521"/>
            <a:ext cx="677494" cy="678539"/>
            <a:chOff x="1176363" y="5022450"/>
            <a:chExt cx="551250" cy="552100"/>
          </a:xfrm>
        </p:grpSpPr>
        <p:sp>
          <p:nvSpPr>
            <p:cNvPr id="665" name="Google Shape;665;p32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32"/>
          <p:cNvGrpSpPr/>
          <p:nvPr/>
        </p:nvGrpSpPr>
        <p:grpSpPr>
          <a:xfrm rot="4499953">
            <a:off x="8586036" y="4154351"/>
            <a:ext cx="488889" cy="473526"/>
            <a:chOff x="3103563" y="2976000"/>
            <a:chExt cx="397800" cy="385300"/>
          </a:xfrm>
        </p:grpSpPr>
        <p:sp>
          <p:nvSpPr>
            <p:cNvPr id="669" name="Google Shape;669;p32"/>
            <p:cNvSpPr/>
            <p:nvPr/>
          </p:nvSpPr>
          <p:spPr>
            <a:xfrm>
              <a:off x="3141088" y="3272875"/>
              <a:ext cx="9200" cy="70900"/>
            </a:xfrm>
            <a:custGeom>
              <a:avLst/>
              <a:gdLst/>
              <a:ahLst/>
              <a:cxnLst/>
              <a:rect l="l" t="t" r="r" b="b"/>
              <a:pathLst>
                <a:path w="368" h="2836" fill="none" extrusionOk="0">
                  <a:moveTo>
                    <a:pt x="1" y="0"/>
                  </a:moveTo>
                  <a:cubicBezTo>
                    <a:pt x="101" y="968"/>
                    <a:pt x="234" y="1902"/>
                    <a:pt x="367" y="28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3103563" y="2976000"/>
              <a:ext cx="32550" cy="256025"/>
            </a:xfrm>
            <a:custGeom>
              <a:avLst/>
              <a:gdLst/>
              <a:ahLst/>
              <a:cxnLst/>
              <a:rect l="l" t="t" r="r" b="b"/>
              <a:pathLst>
                <a:path w="1302" h="10241" fill="none" extrusionOk="0">
                  <a:moveTo>
                    <a:pt x="0" y="0"/>
                  </a:moveTo>
                  <a:lnTo>
                    <a:pt x="1301" y="1024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3257013" y="3029350"/>
              <a:ext cx="72575" cy="329425"/>
            </a:xfrm>
            <a:custGeom>
              <a:avLst/>
              <a:gdLst/>
              <a:ahLst/>
              <a:cxnLst/>
              <a:rect l="l" t="t" r="r" b="b"/>
              <a:pathLst>
                <a:path w="2903" h="13177" fill="none" extrusionOk="0">
                  <a:moveTo>
                    <a:pt x="2902" y="1"/>
                  </a:moveTo>
                  <a:cubicBezTo>
                    <a:pt x="1935" y="4404"/>
                    <a:pt x="968" y="8774"/>
                    <a:pt x="0" y="13177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3365413" y="3255350"/>
              <a:ext cx="53400" cy="105950"/>
            </a:xfrm>
            <a:custGeom>
              <a:avLst/>
              <a:gdLst/>
              <a:ahLst/>
              <a:cxnLst/>
              <a:rect l="l" t="t" r="r" b="b"/>
              <a:pathLst>
                <a:path w="2136" h="4238" fill="none" extrusionOk="0">
                  <a:moveTo>
                    <a:pt x="2135" y="1"/>
                  </a:moveTo>
                  <a:lnTo>
                    <a:pt x="1" y="423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3440463" y="3091900"/>
              <a:ext cx="60900" cy="121775"/>
            </a:xfrm>
            <a:custGeom>
              <a:avLst/>
              <a:gdLst/>
              <a:ahLst/>
              <a:cxnLst/>
              <a:rect l="l" t="t" r="r" b="b"/>
              <a:pathLst>
                <a:path w="2436" h="4871" fill="none" extrusionOk="0">
                  <a:moveTo>
                    <a:pt x="2436" y="1"/>
                  </a:moveTo>
                  <a:lnTo>
                    <a:pt x="1" y="487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4" name="Google Shape;674;p32"/>
          <p:cNvGrpSpPr/>
          <p:nvPr/>
        </p:nvGrpSpPr>
        <p:grpSpPr>
          <a:xfrm>
            <a:off x="8775705" y="1852317"/>
            <a:ext cx="802548" cy="757672"/>
            <a:chOff x="5091638" y="5657900"/>
            <a:chExt cx="402825" cy="380300"/>
          </a:xfrm>
        </p:grpSpPr>
        <p:sp>
          <p:nvSpPr>
            <p:cNvPr id="675" name="Google Shape;675;p32"/>
            <p:cNvSpPr/>
            <p:nvPr/>
          </p:nvSpPr>
          <p:spPr>
            <a:xfrm>
              <a:off x="5091638" y="5717950"/>
              <a:ext cx="402825" cy="320250"/>
            </a:xfrm>
            <a:custGeom>
              <a:avLst/>
              <a:gdLst/>
              <a:ahLst/>
              <a:cxnLst/>
              <a:rect l="l" t="t" r="r" b="b"/>
              <a:pathLst>
                <a:path w="16113" h="12810" fill="none" extrusionOk="0">
                  <a:moveTo>
                    <a:pt x="12510" y="1"/>
                  </a:moveTo>
                  <a:cubicBezTo>
                    <a:pt x="13777" y="1035"/>
                    <a:pt x="16112" y="3203"/>
                    <a:pt x="14678" y="4971"/>
                  </a:cubicBezTo>
                  <a:cubicBezTo>
                    <a:pt x="13677" y="6205"/>
                    <a:pt x="11576" y="6472"/>
                    <a:pt x="10108" y="6705"/>
                  </a:cubicBezTo>
                  <a:cubicBezTo>
                    <a:pt x="7339" y="7172"/>
                    <a:pt x="3904" y="7172"/>
                    <a:pt x="1535" y="8840"/>
                  </a:cubicBezTo>
                  <a:cubicBezTo>
                    <a:pt x="1" y="9908"/>
                    <a:pt x="234" y="11442"/>
                    <a:pt x="1335" y="1281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5314313" y="5657900"/>
              <a:ext cx="47550" cy="28375"/>
            </a:xfrm>
            <a:custGeom>
              <a:avLst/>
              <a:gdLst/>
              <a:ahLst/>
              <a:cxnLst/>
              <a:rect l="l" t="t" r="r" b="b"/>
              <a:pathLst>
                <a:path w="1902" h="1135" fill="none" extrusionOk="0">
                  <a:moveTo>
                    <a:pt x="0" y="1"/>
                  </a:moveTo>
                  <a:cubicBezTo>
                    <a:pt x="634" y="368"/>
                    <a:pt x="1268" y="735"/>
                    <a:pt x="1902" y="1135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" name="Google Shape;677;p32"/>
          <p:cNvGrpSpPr/>
          <p:nvPr/>
        </p:nvGrpSpPr>
        <p:grpSpPr>
          <a:xfrm rot="6300047">
            <a:off x="658879" y="105306"/>
            <a:ext cx="544223" cy="401785"/>
            <a:chOff x="3525538" y="7232375"/>
            <a:chExt cx="442825" cy="326925"/>
          </a:xfrm>
        </p:grpSpPr>
        <p:sp>
          <p:nvSpPr>
            <p:cNvPr id="678" name="Google Shape;678;p32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32"/>
          <p:cNvSpPr/>
          <p:nvPr/>
        </p:nvSpPr>
        <p:spPr>
          <a:xfrm rot="-1970022">
            <a:off x="8010341" y="300657"/>
            <a:ext cx="490487" cy="380615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2"/>
          <p:cNvSpPr/>
          <p:nvPr/>
        </p:nvSpPr>
        <p:spPr>
          <a:xfrm rot="3983561">
            <a:off x="-133752" y="2221225"/>
            <a:ext cx="502066" cy="389601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2"/>
          <p:cNvSpPr/>
          <p:nvPr/>
        </p:nvSpPr>
        <p:spPr>
          <a:xfrm rot="5799132" flipH="1">
            <a:off x="1688421" y="381956"/>
            <a:ext cx="5186525" cy="4513894"/>
          </a:xfrm>
          <a:custGeom>
            <a:avLst/>
            <a:gdLst/>
            <a:ahLst/>
            <a:cxnLst/>
            <a:rect l="l" t="t" r="r" b="b"/>
            <a:pathLst>
              <a:path w="202979" h="179447" extrusionOk="0">
                <a:moveTo>
                  <a:pt x="153674" y="1"/>
                </a:moveTo>
                <a:cubicBezTo>
                  <a:pt x="134554" y="1"/>
                  <a:pt x="120742" y="16799"/>
                  <a:pt x="92700" y="22903"/>
                </a:cubicBezTo>
                <a:cubicBezTo>
                  <a:pt x="59476" y="30141"/>
                  <a:pt x="49770" y="27172"/>
                  <a:pt x="24885" y="50956"/>
                </a:cubicBezTo>
                <a:cubicBezTo>
                  <a:pt x="1" y="74740"/>
                  <a:pt x="1702" y="119472"/>
                  <a:pt x="28554" y="147725"/>
                </a:cubicBezTo>
                <a:cubicBezTo>
                  <a:pt x="55374" y="175979"/>
                  <a:pt x="83794" y="178981"/>
                  <a:pt x="83794" y="178981"/>
                </a:cubicBezTo>
                <a:cubicBezTo>
                  <a:pt x="83794" y="178981"/>
                  <a:pt x="86847" y="179447"/>
                  <a:pt x="91893" y="179447"/>
                </a:cubicBezTo>
                <a:cubicBezTo>
                  <a:pt x="103553" y="179447"/>
                  <a:pt x="125856" y="176961"/>
                  <a:pt x="145738" y="160501"/>
                </a:cubicBezTo>
                <a:cubicBezTo>
                  <a:pt x="174192" y="136951"/>
                  <a:pt x="184566" y="98857"/>
                  <a:pt x="193772" y="68202"/>
                </a:cubicBezTo>
                <a:cubicBezTo>
                  <a:pt x="202979" y="37546"/>
                  <a:pt x="190804" y="10427"/>
                  <a:pt x="165018" y="1921"/>
                </a:cubicBezTo>
                <a:cubicBezTo>
                  <a:pt x="160969" y="582"/>
                  <a:pt x="157230" y="1"/>
                  <a:pt x="153674" y="1"/>
                </a:cubicBezTo>
                <a:close/>
              </a:path>
            </a:pathLst>
          </a:custGeom>
          <a:solidFill>
            <a:srgbClr val="FFC8C8">
              <a:alpha val="32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_2_1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33"/>
          <p:cNvGrpSpPr/>
          <p:nvPr/>
        </p:nvGrpSpPr>
        <p:grpSpPr>
          <a:xfrm rot="2118701">
            <a:off x="6940695" y="1495979"/>
            <a:ext cx="677494" cy="678539"/>
            <a:chOff x="1176363" y="5022450"/>
            <a:chExt cx="551250" cy="552100"/>
          </a:xfrm>
        </p:grpSpPr>
        <p:sp>
          <p:nvSpPr>
            <p:cNvPr id="688" name="Google Shape;688;p33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" name="Google Shape;691;p33"/>
          <p:cNvGrpSpPr/>
          <p:nvPr/>
        </p:nvGrpSpPr>
        <p:grpSpPr>
          <a:xfrm rot="9806967">
            <a:off x="8470303" y="4368066"/>
            <a:ext cx="488904" cy="473541"/>
            <a:chOff x="3103563" y="2976000"/>
            <a:chExt cx="397800" cy="385300"/>
          </a:xfrm>
        </p:grpSpPr>
        <p:sp>
          <p:nvSpPr>
            <p:cNvPr id="692" name="Google Shape;692;p33"/>
            <p:cNvSpPr/>
            <p:nvPr/>
          </p:nvSpPr>
          <p:spPr>
            <a:xfrm>
              <a:off x="3141088" y="3272875"/>
              <a:ext cx="9200" cy="70900"/>
            </a:xfrm>
            <a:custGeom>
              <a:avLst/>
              <a:gdLst/>
              <a:ahLst/>
              <a:cxnLst/>
              <a:rect l="l" t="t" r="r" b="b"/>
              <a:pathLst>
                <a:path w="368" h="2836" fill="none" extrusionOk="0">
                  <a:moveTo>
                    <a:pt x="1" y="0"/>
                  </a:moveTo>
                  <a:cubicBezTo>
                    <a:pt x="101" y="968"/>
                    <a:pt x="234" y="1902"/>
                    <a:pt x="367" y="28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3103563" y="2976000"/>
              <a:ext cx="32550" cy="256025"/>
            </a:xfrm>
            <a:custGeom>
              <a:avLst/>
              <a:gdLst/>
              <a:ahLst/>
              <a:cxnLst/>
              <a:rect l="l" t="t" r="r" b="b"/>
              <a:pathLst>
                <a:path w="1302" h="10241" fill="none" extrusionOk="0">
                  <a:moveTo>
                    <a:pt x="0" y="0"/>
                  </a:moveTo>
                  <a:lnTo>
                    <a:pt x="1301" y="1024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3257013" y="3029350"/>
              <a:ext cx="72575" cy="329425"/>
            </a:xfrm>
            <a:custGeom>
              <a:avLst/>
              <a:gdLst/>
              <a:ahLst/>
              <a:cxnLst/>
              <a:rect l="l" t="t" r="r" b="b"/>
              <a:pathLst>
                <a:path w="2903" h="13177" fill="none" extrusionOk="0">
                  <a:moveTo>
                    <a:pt x="2902" y="1"/>
                  </a:moveTo>
                  <a:cubicBezTo>
                    <a:pt x="1935" y="4404"/>
                    <a:pt x="968" y="8774"/>
                    <a:pt x="0" y="13177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3365413" y="3255350"/>
              <a:ext cx="53400" cy="105950"/>
            </a:xfrm>
            <a:custGeom>
              <a:avLst/>
              <a:gdLst/>
              <a:ahLst/>
              <a:cxnLst/>
              <a:rect l="l" t="t" r="r" b="b"/>
              <a:pathLst>
                <a:path w="2136" h="4238" fill="none" extrusionOk="0">
                  <a:moveTo>
                    <a:pt x="2135" y="1"/>
                  </a:moveTo>
                  <a:lnTo>
                    <a:pt x="1" y="423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3440463" y="3091900"/>
              <a:ext cx="60900" cy="121775"/>
            </a:xfrm>
            <a:custGeom>
              <a:avLst/>
              <a:gdLst/>
              <a:ahLst/>
              <a:cxnLst/>
              <a:rect l="l" t="t" r="r" b="b"/>
              <a:pathLst>
                <a:path w="2436" h="4871" fill="none" extrusionOk="0">
                  <a:moveTo>
                    <a:pt x="2436" y="1"/>
                  </a:moveTo>
                  <a:lnTo>
                    <a:pt x="1" y="487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33"/>
          <p:cNvGrpSpPr/>
          <p:nvPr/>
        </p:nvGrpSpPr>
        <p:grpSpPr>
          <a:xfrm>
            <a:off x="414122" y="187812"/>
            <a:ext cx="802548" cy="757672"/>
            <a:chOff x="5091638" y="5657900"/>
            <a:chExt cx="402825" cy="380300"/>
          </a:xfrm>
        </p:grpSpPr>
        <p:sp>
          <p:nvSpPr>
            <p:cNvPr id="698" name="Google Shape;698;p33"/>
            <p:cNvSpPr/>
            <p:nvPr/>
          </p:nvSpPr>
          <p:spPr>
            <a:xfrm>
              <a:off x="5091638" y="5717950"/>
              <a:ext cx="402825" cy="320250"/>
            </a:xfrm>
            <a:custGeom>
              <a:avLst/>
              <a:gdLst/>
              <a:ahLst/>
              <a:cxnLst/>
              <a:rect l="l" t="t" r="r" b="b"/>
              <a:pathLst>
                <a:path w="16113" h="12810" fill="none" extrusionOk="0">
                  <a:moveTo>
                    <a:pt x="12510" y="1"/>
                  </a:moveTo>
                  <a:cubicBezTo>
                    <a:pt x="13777" y="1035"/>
                    <a:pt x="16112" y="3203"/>
                    <a:pt x="14678" y="4971"/>
                  </a:cubicBezTo>
                  <a:cubicBezTo>
                    <a:pt x="13677" y="6205"/>
                    <a:pt x="11576" y="6472"/>
                    <a:pt x="10108" y="6705"/>
                  </a:cubicBezTo>
                  <a:cubicBezTo>
                    <a:pt x="7339" y="7172"/>
                    <a:pt x="3904" y="7172"/>
                    <a:pt x="1535" y="8840"/>
                  </a:cubicBezTo>
                  <a:cubicBezTo>
                    <a:pt x="1" y="9908"/>
                    <a:pt x="234" y="11442"/>
                    <a:pt x="1335" y="1281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5314313" y="5657900"/>
              <a:ext cx="47550" cy="28375"/>
            </a:xfrm>
            <a:custGeom>
              <a:avLst/>
              <a:gdLst/>
              <a:ahLst/>
              <a:cxnLst/>
              <a:rect l="l" t="t" r="r" b="b"/>
              <a:pathLst>
                <a:path w="1902" h="1135" fill="none" extrusionOk="0">
                  <a:moveTo>
                    <a:pt x="0" y="1"/>
                  </a:moveTo>
                  <a:cubicBezTo>
                    <a:pt x="634" y="368"/>
                    <a:pt x="1268" y="735"/>
                    <a:pt x="1902" y="1135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" name="Google Shape;700;p33"/>
          <p:cNvGrpSpPr/>
          <p:nvPr/>
        </p:nvGrpSpPr>
        <p:grpSpPr>
          <a:xfrm rot="-9254136">
            <a:off x="195277" y="4404108"/>
            <a:ext cx="544220" cy="401782"/>
            <a:chOff x="3525538" y="7232375"/>
            <a:chExt cx="442825" cy="326925"/>
          </a:xfrm>
        </p:grpSpPr>
        <p:sp>
          <p:nvSpPr>
            <p:cNvPr id="701" name="Google Shape;701;p33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6" name="Google Shape;706;p33"/>
          <p:cNvSpPr/>
          <p:nvPr/>
        </p:nvSpPr>
        <p:spPr>
          <a:xfrm rot="5400000">
            <a:off x="8058351" y="376352"/>
            <a:ext cx="490480" cy="380610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3"/>
          <p:cNvSpPr/>
          <p:nvPr/>
        </p:nvSpPr>
        <p:spPr>
          <a:xfrm rot="-3782154">
            <a:off x="4355355" y="4242825"/>
            <a:ext cx="502065" cy="389600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33"/>
          <p:cNvSpPr/>
          <p:nvPr/>
        </p:nvSpPr>
        <p:spPr>
          <a:xfrm>
            <a:off x="1715479" y="1522900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bg>
      <p:bgPr>
        <a:solidFill>
          <a:schemeClr val="accent3"/>
        </a:solidFill>
        <a:effectLst/>
      </p:bgPr>
    </p:bg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0" name="Google Shape;710;p34"/>
          <p:cNvGrpSpPr/>
          <p:nvPr/>
        </p:nvGrpSpPr>
        <p:grpSpPr>
          <a:xfrm rot="2118701">
            <a:off x="2236053" y="4779004"/>
            <a:ext cx="677494" cy="678539"/>
            <a:chOff x="1176363" y="5022450"/>
            <a:chExt cx="551250" cy="552100"/>
          </a:xfrm>
        </p:grpSpPr>
        <p:sp>
          <p:nvSpPr>
            <p:cNvPr id="711" name="Google Shape;711;p34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" name="Google Shape;714;p34"/>
          <p:cNvGrpSpPr/>
          <p:nvPr/>
        </p:nvGrpSpPr>
        <p:grpSpPr>
          <a:xfrm>
            <a:off x="8544530" y="1373875"/>
            <a:ext cx="802548" cy="757672"/>
            <a:chOff x="5091638" y="5657900"/>
            <a:chExt cx="402825" cy="380300"/>
          </a:xfrm>
        </p:grpSpPr>
        <p:sp>
          <p:nvSpPr>
            <p:cNvPr id="715" name="Google Shape;715;p34"/>
            <p:cNvSpPr/>
            <p:nvPr/>
          </p:nvSpPr>
          <p:spPr>
            <a:xfrm>
              <a:off x="5091638" y="5717950"/>
              <a:ext cx="402825" cy="320250"/>
            </a:xfrm>
            <a:custGeom>
              <a:avLst/>
              <a:gdLst/>
              <a:ahLst/>
              <a:cxnLst/>
              <a:rect l="l" t="t" r="r" b="b"/>
              <a:pathLst>
                <a:path w="16113" h="12810" fill="none" extrusionOk="0">
                  <a:moveTo>
                    <a:pt x="12510" y="1"/>
                  </a:moveTo>
                  <a:cubicBezTo>
                    <a:pt x="13777" y="1035"/>
                    <a:pt x="16112" y="3203"/>
                    <a:pt x="14678" y="4971"/>
                  </a:cubicBezTo>
                  <a:cubicBezTo>
                    <a:pt x="13677" y="6205"/>
                    <a:pt x="11576" y="6472"/>
                    <a:pt x="10108" y="6705"/>
                  </a:cubicBezTo>
                  <a:cubicBezTo>
                    <a:pt x="7339" y="7172"/>
                    <a:pt x="3904" y="7172"/>
                    <a:pt x="1535" y="8840"/>
                  </a:cubicBezTo>
                  <a:cubicBezTo>
                    <a:pt x="1" y="9908"/>
                    <a:pt x="234" y="11442"/>
                    <a:pt x="1335" y="1281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5314313" y="5657900"/>
              <a:ext cx="47550" cy="28375"/>
            </a:xfrm>
            <a:custGeom>
              <a:avLst/>
              <a:gdLst/>
              <a:ahLst/>
              <a:cxnLst/>
              <a:rect l="l" t="t" r="r" b="b"/>
              <a:pathLst>
                <a:path w="1902" h="1135" fill="none" extrusionOk="0">
                  <a:moveTo>
                    <a:pt x="0" y="1"/>
                  </a:moveTo>
                  <a:cubicBezTo>
                    <a:pt x="634" y="368"/>
                    <a:pt x="1268" y="735"/>
                    <a:pt x="1902" y="1135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" name="Google Shape;717;p34"/>
          <p:cNvGrpSpPr/>
          <p:nvPr/>
        </p:nvGrpSpPr>
        <p:grpSpPr>
          <a:xfrm rot="-2700000">
            <a:off x="-7871" y="120906"/>
            <a:ext cx="544210" cy="401775"/>
            <a:chOff x="3525538" y="7232375"/>
            <a:chExt cx="442825" cy="326925"/>
          </a:xfrm>
        </p:grpSpPr>
        <p:sp>
          <p:nvSpPr>
            <p:cNvPr id="718" name="Google Shape;718;p34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3" name="Google Shape;723;p34"/>
          <p:cNvSpPr/>
          <p:nvPr/>
        </p:nvSpPr>
        <p:spPr>
          <a:xfrm rot="-1970022">
            <a:off x="7612991" y="131566"/>
            <a:ext cx="490487" cy="380615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34"/>
          <p:cNvSpPr/>
          <p:nvPr/>
        </p:nvSpPr>
        <p:spPr>
          <a:xfrm>
            <a:off x="8797663" y="487437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34"/>
          <p:cNvSpPr/>
          <p:nvPr/>
        </p:nvSpPr>
        <p:spPr>
          <a:xfrm>
            <a:off x="-308412" y="280157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6" name="Google Shape;726;p34"/>
          <p:cNvGrpSpPr/>
          <p:nvPr/>
        </p:nvGrpSpPr>
        <p:grpSpPr>
          <a:xfrm rot="9197377">
            <a:off x="4170731" y="-508577"/>
            <a:ext cx="802548" cy="757671"/>
            <a:chOff x="5091638" y="5657900"/>
            <a:chExt cx="402825" cy="380300"/>
          </a:xfrm>
        </p:grpSpPr>
        <p:sp>
          <p:nvSpPr>
            <p:cNvPr id="727" name="Google Shape;727;p34"/>
            <p:cNvSpPr/>
            <p:nvPr/>
          </p:nvSpPr>
          <p:spPr>
            <a:xfrm>
              <a:off x="5091638" y="5717950"/>
              <a:ext cx="402825" cy="320250"/>
            </a:xfrm>
            <a:custGeom>
              <a:avLst/>
              <a:gdLst/>
              <a:ahLst/>
              <a:cxnLst/>
              <a:rect l="l" t="t" r="r" b="b"/>
              <a:pathLst>
                <a:path w="16113" h="12810" fill="none" extrusionOk="0">
                  <a:moveTo>
                    <a:pt x="12510" y="1"/>
                  </a:moveTo>
                  <a:cubicBezTo>
                    <a:pt x="13777" y="1035"/>
                    <a:pt x="16112" y="3203"/>
                    <a:pt x="14678" y="4971"/>
                  </a:cubicBezTo>
                  <a:cubicBezTo>
                    <a:pt x="13677" y="6205"/>
                    <a:pt x="11576" y="6472"/>
                    <a:pt x="10108" y="6705"/>
                  </a:cubicBezTo>
                  <a:cubicBezTo>
                    <a:pt x="7339" y="7172"/>
                    <a:pt x="3904" y="7172"/>
                    <a:pt x="1535" y="8840"/>
                  </a:cubicBezTo>
                  <a:cubicBezTo>
                    <a:pt x="1" y="9908"/>
                    <a:pt x="234" y="11442"/>
                    <a:pt x="1335" y="1281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5314313" y="5657900"/>
              <a:ext cx="47550" cy="28375"/>
            </a:xfrm>
            <a:custGeom>
              <a:avLst/>
              <a:gdLst/>
              <a:ahLst/>
              <a:cxnLst/>
              <a:rect l="l" t="t" r="r" b="b"/>
              <a:pathLst>
                <a:path w="1902" h="1135" fill="none" extrusionOk="0">
                  <a:moveTo>
                    <a:pt x="0" y="1"/>
                  </a:moveTo>
                  <a:cubicBezTo>
                    <a:pt x="634" y="368"/>
                    <a:pt x="1268" y="735"/>
                    <a:pt x="1902" y="1135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body" idx="1"/>
          </p:nvPr>
        </p:nvSpPr>
        <p:spPr>
          <a:xfrm>
            <a:off x="724800" y="1076275"/>
            <a:ext cx="7694400" cy="3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9" name="Google Shape;49;p4"/>
          <p:cNvGrpSpPr/>
          <p:nvPr/>
        </p:nvGrpSpPr>
        <p:grpSpPr>
          <a:xfrm>
            <a:off x="-12" y="-565712"/>
            <a:ext cx="9442866" cy="5927887"/>
            <a:chOff x="-12" y="-565712"/>
            <a:chExt cx="9442866" cy="5927887"/>
          </a:xfrm>
        </p:grpSpPr>
        <p:grpSp>
          <p:nvGrpSpPr>
            <p:cNvPr id="50" name="Google Shape;50;p4"/>
            <p:cNvGrpSpPr/>
            <p:nvPr/>
          </p:nvGrpSpPr>
          <p:grpSpPr>
            <a:xfrm rot="2118701">
              <a:off x="322878" y="4331579"/>
              <a:ext cx="677494" cy="678539"/>
              <a:chOff x="1176363" y="5022450"/>
              <a:chExt cx="551250" cy="552100"/>
            </a:xfrm>
          </p:grpSpPr>
          <p:sp>
            <p:nvSpPr>
              <p:cNvPr id="51" name="Google Shape;51;p4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4"/>
            <p:cNvGrpSpPr/>
            <p:nvPr/>
          </p:nvGrpSpPr>
          <p:grpSpPr>
            <a:xfrm>
              <a:off x="8640305" y="1315000"/>
              <a:ext cx="802548" cy="757672"/>
              <a:chOff x="5091638" y="5657900"/>
              <a:chExt cx="402825" cy="380300"/>
            </a:xfrm>
          </p:grpSpPr>
          <p:sp>
            <p:nvSpPr>
              <p:cNvPr id="55" name="Google Shape;55;p4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4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" name="Google Shape;57;p4"/>
            <p:cNvSpPr/>
            <p:nvPr/>
          </p:nvSpPr>
          <p:spPr>
            <a:xfrm rot="-1970022">
              <a:off x="7612991" y="131566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8797663" y="48743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-12" y="-8250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60;p4"/>
            <p:cNvGrpSpPr/>
            <p:nvPr/>
          </p:nvGrpSpPr>
          <p:grpSpPr>
            <a:xfrm rot="-916760">
              <a:off x="4374283" y="-473361"/>
              <a:ext cx="802516" cy="757641"/>
              <a:chOff x="5091638" y="5657900"/>
              <a:chExt cx="402825" cy="380300"/>
            </a:xfrm>
          </p:grpSpPr>
          <p:sp>
            <p:nvSpPr>
              <p:cNvPr id="61" name="Google Shape;61;p4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" name="Google Shape;63;p4"/>
          <p:cNvSpPr txBox="1">
            <a:spLocks noGrp="1"/>
          </p:cNvSpPr>
          <p:nvPr>
            <p:ph type="title"/>
          </p:nvPr>
        </p:nvSpPr>
        <p:spPr>
          <a:xfrm>
            <a:off x="724800" y="489940"/>
            <a:ext cx="7694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252270" y="410382"/>
            <a:ext cx="8870176" cy="4644411"/>
            <a:chOff x="252270" y="410382"/>
            <a:chExt cx="8870176" cy="4644411"/>
          </a:xfrm>
        </p:grpSpPr>
        <p:grpSp>
          <p:nvGrpSpPr>
            <p:cNvPr id="66" name="Google Shape;66;p5"/>
            <p:cNvGrpSpPr/>
            <p:nvPr/>
          </p:nvGrpSpPr>
          <p:grpSpPr>
            <a:xfrm rot="2118701">
              <a:off x="386053" y="4150554"/>
              <a:ext cx="677494" cy="678539"/>
              <a:chOff x="1176363" y="5022450"/>
              <a:chExt cx="551250" cy="552100"/>
            </a:xfrm>
          </p:grpSpPr>
          <p:sp>
            <p:nvSpPr>
              <p:cNvPr id="67" name="Google Shape;67;p5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5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" name="Google Shape;70;p5"/>
            <p:cNvGrpSpPr/>
            <p:nvPr/>
          </p:nvGrpSpPr>
          <p:grpSpPr>
            <a:xfrm rot="4499953">
              <a:off x="8586036" y="4520634"/>
              <a:ext cx="488889" cy="473526"/>
              <a:chOff x="3103563" y="2976000"/>
              <a:chExt cx="397800" cy="385300"/>
            </a:xfrm>
          </p:grpSpPr>
          <p:sp>
            <p:nvSpPr>
              <p:cNvPr id="71" name="Google Shape;71;p5"/>
              <p:cNvSpPr/>
              <p:nvPr/>
            </p:nvSpPr>
            <p:spPr>
              <a:xfrm>
                <a:off x="3141088" y="3272875"/>
                <a:ext cx="920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836" fill="none" extrusionOk="0">
                    <a:moveTo>
                      <a:pt x="1" y="0"/>
                    </a:moveTo>
                    <a:cubicBezTo>
                      <a:pt x="101" y="968"/>
                      <a:pt x="234" y="1902"/>
                      <a:pt x="367" y="28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5"/>
              <p:cNvSpPr/>
              <p:nvPr/>
            </p:nvSpPr>
            <p:spPr>
              <a:xfrm>
                <a:off x="3103563" y="2976000"/>
                <a:ext cx="3255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41" fill="none" extrusionOk="0">
                    <a:moveTo>
                      <a:pt x="0" y="0"/>
                    </a:moveTo>
                    <a:lnTo>
                      <a:pt x="1301" y="1024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5"/>
              <p:cNvSpPr/>
              <p:nvPr/>
            </p:nvSpPr>
            <p:spPr>
              <a:xfrm>
                <a:off x="3257013" y="3029350"/>
                <a:ext cx="72575" cy="32942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3177" fill="none" extrusionOk="0">
                    <a:moveTo>
                      <a:pt x="2902" y="1"/>
                    </a:moveTo>
                    <a:cubicBezTo>
                      <a:pt x="1935" y="4404"/>
                      <a:pt x="968" y="8774"/>
                      <a:pt x="0" y="13177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3365413" y="3255350"/>
                <a:ext cx="5340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238" fill="none" extrusionOk="0">
                    <a:moveTo>
                      <a:pt x="2135" y="1"/>
                    </a:moveTo>
                    <a:lnTo>
                      <a:pt x="1" y="4237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5"/>
              <p:cNvSpPr/>
              <p:nvPr/>
            </p:nvSpPr>
            <p:spPr>
              <a:xfrm>
                <a:off x="3440463" y="3091900"/>
                <a:ext cx="60900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871" fill="none" extrusionOk="0">
                    <a:moveTo>
                      <a:pt x="2436" y="1"/>
                    </a:moveTo>
                    <a:lnTo>
                      <a:pt x="1" y="487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5"/>
            <p:cNvGrpSpPr/>
            <p:nvPr/>
          </p:nvGrpSpPr>
          <p:grpSpPr>
            <a:xfrm>
              <a:off x="6795655" y="3588262"/>
              <a:ext cx="802548" cy="757672"/>
              <a:chOff x="5091638" y="5657900"/>
              <a:chExt cx="402825" cy="380300"/>
            </a:xfrm>
          </p:grpSpPr>
          <p:sp>
            <p:nvSpPr>
              <p:cNvPr id="77" name="Google Shape;77;p5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5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5"/>
            <p:cNvGrpSpPr/>
            <p:nvPr/>
          </p:nvGrpSpPr>
          <p:grpSpPr>
            <a:xfrm rot="6300047">
              <a:off x="1189679" y="524326"/>
              <a:ext cx="544223" cy="401785"/>
              <a:chOff x="3525538" y="7232375"/>
              <a:chExt cx="442825" cy="326925"/>
            </a:xfrm>
          </p:grpSpPr>
          <p:sp>
            <p:nvSpPr>
              <p:cNvPr id="80" name="Google Shape;80;p5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5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5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5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5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5" name="Google Shape;85;p5"/>
            <p:cNvSpPr/>
            <p:nvPr/>
          </p:nvSpPr>
          <p:spPr>
            <a:xfrm rot="-1970022">
              <a:off x="8173966" y="959816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252275" y="1532394"/>
              <a:ext cx="502058" cy="389594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2404488" y="35293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5"/>
          <p:cNvSpPr txBox="1">
            <a:spLocks noGrp="1"/>
          </p:cNvSpPr>
          <p:nvPr>
            <p:ph type="subTitle" idx="1"/>
          </p:nvPr>
        </p:nvSpPr>
        <p:spPr>
          <a:xfrm>
            <a:off x="6175318" y="2378171"/>
            <a:ext cx="22488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2"/>
          </p:nvPr>
        </p:nvSpPr>
        <p:spPr>
          <a:xfrm>
            <a:off x="718214" y="2378171"/>
            <a:ext cx="22488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3"/>
          </p:nvPr>
        </p:nvSpPr>
        <p:spPr>
          <a:xfrm>
            <a:off x="718207" y="2089047"/>
            <a:ext cx="22488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subTitle" idx="4"/>
          </p:nvPr>
        </p:nvSpPr>
        <p:spPr>
          <a:xfrm>
            <a:off x="6175318" y="2089047"/>
            <a:ext cx="22488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title"/>
          </p:nvPr>
        </p:nvSpPr>
        <p:spPr>
          <a:xfrm>
            <a:off x="724800" y="489659"/>
            <a:ext cx="7694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6"/>
          <p:cNvGrpSpPr/>
          <p:nvPr/>
        </p:nvGrpSpPr>
        <p:grpSpPr>
          <a:xfrm>
            <a:off x="-175362" y="340212"/>
            <a:ext cx="9307497" cy="4861179"/>
            <a:chOff x="-175362" y="340212"/>
            <a:chExt cx="9307497" cy="4861179"/>
          </a:xfrm>
        </p:grpSpPr>
        <p:grpSp>
          <p:nvGrpSpPr>
            <p:cNvPr id="95" name="Google Shape;95;p6"/>
            <p:cNvGrpSpPr/>
            <p:nvPr/>
          </p:nvGrpSpPr>
          <p:grpSpPr>
            <a:xfrm rot="9806967">
              <a:off x="8585911" y="4520466"/>
              <a:ext cx="488904" cy="473541"/>
              <a:chOff x="3103563" y="2976000"/>
              <a:chExt cx="397800" cy="385300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3141088" y="3272875"/>
                <a:ext cx="920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836" fill="none" extrusionOk="0">
                    <a:moveTo>
                      <a:pt x="1" y="0"/>
                    </a:moveTo>
                    <a:cubicBezTo>
                      <a:pt x="101" y="968"/>
                      <a:pt x="234" y="1902"/>
                      <a:pt x="367" y="28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3103563" y="2976000"/>
                <a:ext cx="3255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41" fill="none" extrusionOk="0">
                    <a:moveTo>
                      <a:pt x="0" y="0"/>
                    </a:moveTo>
                    <a:lnTo>
                      <a:pt x="1301" y="1024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6"/>
              <p:cNvSpPr/>
              <p:nvPr/>
            </p:nvSpPr>
            <p:spPr>
              <a:xfrm>
                <a:off x="3257013" y="3029350"/>
                <a:ext cx="72575" cy="32942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3177" fill="none" extrusionOk="0">
                    <a:moveTo>
                      <a:pt x="2902" y="1"/>
                    </a:moveTo>
                    <a:cubicBezTo>
                      <a:pt x="1935" y="4404"/>
                      <a:pt x="968" y="8774"/>
                      <a:pt x="0" y="13177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6"/>
              <p:cNvSpPr/>
              <p:nvPr/>
            </p:nvSpPr>
            <p:spPr>
              <a:xfrm>
                <a:off x="3365413" y="3255350"/>
                <a:ext cx="5340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238" fill="none" extrusionOk="0">
                    <a:moveTo>
                      <a:pt x="2135" y="1"/>
                    </a:moveTo>
                    <a:lnTo>
                      <a:pt x="1" y="4237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6"/>
              <p:cNvSpPr/>
              <p:nvPr/>
            </p:nvSpPr>
            <p:spPr>
              <a:xfrm>
                <a:off x="3440463" y="3091900"/>
                <a:ext cx="60900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871" fill="none" extrusionOk="0">
                    <a:moveTo>
                      <a:pt x="2436" y="1"/>
                    </a:moveTo>
                    <a:lnTo>
                      <a:pt x="1" y="487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" name="Google Shape;101;p6"/>
            <p:cNvGrpSpPr/>
            <p:nvPr/>
          </p:nvGrpSpPr>
          <p:grpSpPr>
            <a:xfrm>
              <a:off x="529730" y="340212"/>
              <a:ext cx="802548" cy="757672"/>
              <a:chOff x="5091638" y="5657900"/>
              <a:chExt cx="402825" cy="380300"/>
            </a:xfrm>
          </p:grpSpPr>
          <p:sp>
            <p:nvSpPr>
              <p:cNvPr id="102" name="Google Shape;102;p6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6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" name="Google Shape;104;p6"/>
            <p:cNvGrpSpPr/>
            <p:nvPr/>
          </p:nvGrpSpPr>
          <p:grpSpPr>
            <a:xfrm rot="-9254136">
              <a:off x="310885" y="4556508"/>
              <a:ext cx="544220" cy="401782"/>
              <a:chOff x="3525538" y="7232375"/>
              <a:chExt cx="442825" cy="326925"/>
            </a:xfrm>
          </p:grpSpPr>
          <p:sp>
            <p:nvSpPr>
              <p:cNvPr id="105" name="Google Shape;105;p6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6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6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6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6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" name="Google Shape;110;p6"/>
            <p:cNvSpPr/>
            <p:nvPr/>
          </p:nvSpPr>
          <p:spPr>
            <a:xfrm rot="5400000">
              <a:off x="8173959" y="528752"/>
              <a:ext cx="490480" cy="380610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 rot="1799971">
              <a:off x="4441040" y="4712374"/>
              <a:ext cx="502065" cy="389600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-175362" y="2454500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6"/>
            <p:cNvGrpSpPr/>
            <p:nvPr/>
          </p:nvGrpSpPr>
          <p:grpSpPr>
            <a:xfrm rot="2118701">
              <a:off x="8264928" y="2135954"/>
              <a:ext cx="677494" cy="678539"/>
              <a:chOff x="2208158" y="4777747"/>
              <a:chExt cx="551250" cy="552100"/>
            </a:xfrm>
          </p:grpSpPr>
          <p:sp>
            <p:nvSpPr>
              <p:cNvPr id="114" name="Google Shape;114;p6"/>
              <p:cNvSpPr/>
              <p:nvPr/>
            </p:nvSpPr>
            <p:spPr>
              <a:xfrm>
                <a:off x="2208158" y="5316472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6"/>
              <p:cNvSpPr/>
              <p:nvPr/>
            </p:nvSpPr>
            <p:spPr>
              <a:xfrm>
                <a:off x="2304058" y="4798597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6"/>
              <p:cNvSpPr/>
              <p:nvPr/>
            </p:nvSpPr>
            <p:spPr>
              <a:xfrm>
                <a:off x="2700158" y="4777747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724800" y="489659"/>
            <a:ext cx="7694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7"/>
          <p:cNvGrpSpPr/>
          <p:nvPr/>
        </p:nvGrpSpPr>
        <p:grpSpPr>
          <a:xfrm>
            <a:off x="-223662" y="-217675"/>
            <a:ext cx="9795072" cy="5753003"/>
            <a:chOff x="-223662" y="-217675"/>
            <a:chExt cx="9795072" cy="5753003"/>
          </a:xfrm>
        </p:grpSpPr>
        <p:grpSp>
          <p:nvGrpSpPr>
            <p:cNvPr id="120" name="Google Shape;120;p7"/>
            <p:cNvGrpSpPr/>
            <p:nvPr/>
          </p:nvGrpSpPr>
          <p:grpSpPr>
            <a:xfrm rot="2118701">
              <a:off x="-74510" y="4723404"/>
              <a:ext cx="677494" cy="678539"/>
              <a:chOff x="1176363" y="5022450"/>
              <a:chExt cx="551250" cy="552100"/>
            </a:xfrm>
          </p:grpSpPr>
          <p:sp>
            <p:nvSpPr>
              <p:cNvPr id="121" name="Google Shape;121;p7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7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7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" name="Google Shape;124;p7"/>
            <p:cNvGrpSpPr/>
            <p:nvPr/>
          </p:nvGrpSpPr>
          <p:grpSpPr>
            <a:xfrm>
              <a:off x="4279080" y="-217675"/>
              <a:ext cx="802548" cy="757672"/>
              <a:chOff x="5091638" y="5657900"/>
              <a:chExt cx="402825" cy="380300"/>
            </a:xfrm>
          </p:grpSpPr>
          <p:sp>
            <p:nvSpPr>
              <p:cNvPr id="125" name="Google Shape;125;p7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7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" name="Google Shape;127;p7"/>
            <p:cNvGrpSpPr/>
            <p:nvPr/>
          </p:nvGrpSpPr>
          <p:grpSpPr>
            <a:xfrm rot="-2700000">
              <a:off x="-7871" y="120906"/>
              <a:ext cx="544210" cy="401775"/>
              <a:chOff x="3525538" y="7232375"/>
              <a:chExt cx="442825" cy="326925"/>
            </a:xfrm>
          </p:grpSpPr>
          <p:sp>
            <p:nvSpPr>
              <p:cNvPr id="128" name="Google Shape;128;p7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7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7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7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7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3" name="Google Shape;133;p7"/>
            <p:cNvSpPr/>
            <p:nvPr/>
          </p:nvSpPr>
          <p:spPr>
            <a:xfrm rot="-1970022">
              <a:off x="9016916" y="1566753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8797663" y="48743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-223662" y="30859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 rot="2700000">
              <a:off x="4320976" y="4395218"/>
              <a:ext cx="502055" cy="389592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7"/>
          <p:cNvSpPr txBox="1">
            <a:spLocks noGrp="1"/>
          </p:cNvSpPr>
          <p:nvPr>
            <p:ph type="title"/>
          </p:nvPr>
        </p:nvSpPr>
        <p:spPr>
          <a:xfrm>
            <a:off x="724800" y="470534"/>
            <a:ext cx="3847200" cy="9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8" name="Google Shape;138;p7"/>
          <p:cNvSpPr txBox="1">
            <a:spLocks noGrp="1"/>
          </p:cNvSpPr>
          <p:nvPr>
            <p:ph type="body" idx="1"/>
          </p:nvPr>
        </p:nvSpPr>
        <p:spPr>
          <a:xfrm>
            <a:off x="724800" y="1974037"/>
            <a:ext cx="3847200" cy="26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245595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/>
          <p:nvPr/>
        </p:nvSpPr>
        <p:spPr>
          <a:xfrm rot="5799132" flipH="1">
            <a:off x="49908" y="249506"/>
            <a:ext cx="5186525" cy="4513894"/>
          </a:xfrm>
          <a:custGeom>
            <a:avLst/>
            <a:gdLst/>
            <a:ahLst/>
            <a:cxnLst/>
            <a:rect l="l" t="t" r="r" b="b"/>
            <a:pathLst>
              <a:path w="202979" h="179447" extrusionOk="0">
                <a:moveTo>
                  <a:pt x="153674" y="1"/>
                </a:moveTo>
                <a:cubicBezTo>
                  <a:pt x="134554" y="1"/>
                  <a:pt x="120742" y="16799"/>
                  <a:pt x="92700" y="22903"/>
                </a:cubicBezTo>
                <a:cubicBezTo>
                  <a:pt x="59476" y="30141"/>
                  <a:pt x="49770" y="27172"/>
                  <a:pt x="24885" y="50956"/>
                </a:cubicBezTo>
                <a:cubicBezTo>
                  <a:pt x="1" y="74740"/>
                  <a:pt x="1702" y="119472"/>
                  <a:pt x="28554" y="147725"/>
                </a:cubicBezTo>
                <a:cubicBezTo>
                  <a:pt x="55374" y="175979"/>
                  <a:pt x="83794" y="178981"/>
                  <a:pt x="83794" y="178981"/>
                </a:cubicBezTo>
                <a:cubicBezTo>
                  <a:pt x="83794" y="178981"/>
                  <a:pt x="86847" y="179447"/>
                  <a:pt x="91893" y="179447"/>
                </a:cubicBezTo>
                <a:cubicBezTo>
                  <a:pt x="103553" y="179447"/>
                  <a:pt x="125856" y="176961"/>
                  <a:pt x="145738" y="160501"/>
                </a:cubicBezTo>
                <a:cubicBezTo>
                  <a:pt x="174192" y="136951"/>
                  <a:pt x="184566" y="98857"/>
                  <a:pt x="193772" y="68202"/>
                </a:cubicBezTo>
                <a:cubicBezTo>
                  <a:pt x="202979" y="37546"/>
                  <a:pt x="190804" y="10427"/>
                  <a:pt x="165018" y="1921"/>
                </a:cubicBezTo>
                <a:cubicBezTo>
                  <a:pt x="160969" y="582"/>
                  <a:pt x="157230" y="1"/>
                  <a:pt x="153674" y="1"/>
                </a:cubicBezTo>
                <a:close/>
              </a:path>
            </a:pathLst>
          </a:custGeom>
          <a:solidFill>
            <a:srgbClr val="FFC8C8">
              <a:alpha val="32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9"/>
          <p:cNvGrpSpPr/>
          <p:nvPr/>
        </p:nvGrpSpPr>
        <p:grpSpPr>
          <a:xfrm>
            <a:off x="-223662" y="-270563"/>
            <a:ext cx="9820297" cy="5636831"/>
            <a:chOff x="-223662" y="-270563"/>
            <a:chExt cx="9820297" cy="5636831"/>
          </a:xfrm>
        </p:grpSpPr>
        <p:grpSp>
          <p:nvGrpSpPr>
            <p:cNvPr id="144" name="Google Shape;144;p9"/>
            <p:cNvGrpSpPr/>
            <p:nvPr/>
          </p:nvGrpSpPr>
          <p:grpSpPr>
            <a:xfrm rot="2118701">
              <a:off x="2029128" y="4418129"/>
              <a:ext cx="677494" cy="678539"/>
              <a:chOff x="1176363" y="5022450"/>
              <a:chExt cx="551250" cy="552100"/>
            </a:xfrm>
          </p:grpSpPr>
          <p:sp>
            <p:nvSpPr>
              <p:cNvPr id="145" name="Google Shape;145;p9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9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9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9"/>
            <p:cNvGrpSpPr/>
            <p:nvPr/>
          </p:nvGrpSpPr>
          <p:grpSpPr>
            <a:xfrm rot="4499953">
              <a:off x="6357811" y="4832109"/>
              <a:ext cx="488889" cy="473526"/>
              <a:chOff x="3103563" y="2976000"/>
              <a:chExt cx="397800" cy="385300"/>
            </a:xfrm>
          </p:grpSpPr>
          <p:sp>
            <p:nvSpPr>
              <p:cNvPr id="149" name="Google Shape;149;p9"/>
              <p:cNvSpPr/>
              <p:nvPr/>
            </p:nvSpPr>
            <p:spPr>
              <a:xfrm>
                <a:off x="3141088" y="3272875"/>
                <a:ext cx="920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836" fill="none" extrusionOk="0">
                    <a:moveTo>
                      <a:pt x="1" y="0"/>
                    </a:moveTo>
                    <a:cubicBezTo>
                      <a:pt x="101" y="968"/>
                      <a:pt x="234" y="1902"/>
                      <a:pt x="367" y="28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9"/>
              <p:cNvSpPr/>
              <p:nvPr/>
            </p:nvSpPr>
            <p:spPr>
              <a:xfrm>
                <a:off x="3103563" y="2976000"/>
                <a:ext cx="3255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41" fill="none" extrusionOk="0">
                    <a:moveTo>
                      <a:pt x="0" y="0"/>
                    </a:moveTo>
                    <a:lnTo>
                      <a:pt x="1301" y="1024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>
                <a:off x="3257013" y="3029350"/>
                <a:ext cx="72575" cy="32942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3177" fill="none" extrusionOk="0">
                    <a:moveTo>
                      <a:pt x="2902" y="1"/>
                    </a:moveTo>
                    <a:cubicBezTo>
                      <a:pt x="1935" y="4404"/>
                      <a:pt x="968" y="8774"/>
                      <a:pt x="0" y="13177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9"/>
              <p:cNvSpPr/>
              <p:nvPr/>
            </p:nvSpPr>
            <p:spPr>
              <a:xfrm>
                <a:off x="3365413" y="3255350"/>
                <a:ext cx="5340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238" fill="none" extrusionOk="0">
                    <a:moveTo>
                      <a:pt x="2135" y="1"/>
                    </a:moveTo>
                    <a:lnTo>
                      <a:pt x="1" y="4237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9"/>
              <p:cNvSpPr/>
              <p:nvPr/>
            </p:nvSpPr>
            <p:spPr>
              <a:xfrm>
                <a:off x="3440463" y="3091900"/>
                <a:ext cx="60900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871" fill="none" extrusionOk="0">
                    <a:moveTo>
                      <a:pt x="2436" y="1"/>
                    </a:moveTo>
                    <a:lnTo>
                      <a:pt x="1" y="487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9"/>
            <p:cNvGrpSpPr/>
            <p:nvPr/>
          </p:nvGrpSpPr>
          <p:grpSpPr>
            <a:xfrm>
              <a:off x="6407793" y="-270563"/>
              <a:ext cx="802548" cy="757672"/>
              <a:chOff x="5091638" y="5657900"/>
              <a:chExt cx="402825" cy="380300"/>
            </a:xfrm>
          </p:grpSpPr>
          <p:sp>
            <p:nvSpPr>
              <p:cNvPr id="155" name="Google Shape;155;p9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9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" name="Google Shape;157;p9"/>
            <p:cNvSpPr/>
            <p:nvPr/>
          </p:nvSpPr>
          <p:spPr>
            <a:xfrm rot="-1970022">
              <a:off x="9042141" y="959816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294175" y="174769"/>
              <a:ext cx="502058" cy="389594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-223662" y="30859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9"/>
          <p:cNvSpPr txBox="1">
            <a:spLocks noGrp="1"/>
          </p:cNvSpPr>
          <p:nvPr>
            <p:ph type="title"/>
          </p:nvPr>
        </p:nvSpPr>
        <p:spPr>
          <a:xfrm>
            <a:off x="1029470" y="2239616"/>
            <a:ext cx="32274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1" name="Google Shape;161;p9"/>
          <p:cNvSpPr txBox="1">
            <a:spLocks noGrp="1"/>
          </p:cNvSpPr>
          <p:nvPr>
            <p:ph type="body" idx="1"/>
          </p:nvPr>
        </p:nvSpPr>
        <p:spPr>
          <a:xfrm>
            <a:off x="1277120" y="2959867"/>
            <a:ext cx="2732100" cy="5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2" name="Google Shape;162;p9"/>
          <p:cNvSpPr txBox="1">
            <a:spLocks noGrp="1"/>
          </p:cNvSpPr>
          <p:nvPr>
            <p:ph type="title" idx="2" hasCustomPrompt="1"/>
          </p:nvPr>
        </p:nvSpPr>
        <p:spPr>
          <a:xfrm>
            <a:off x="1915970" y="1060149"/>
            <a:ext cx="1454400" cy="11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9000"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7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"/>
          <p:cNvSpPr/>
          <p:nvPr/>
        </p:nvSpPr>
        <p:spPr>
          <a:xfrm>
            <a:off x="3611516" y="90688"/>
            <a:ext cx="5759923" cy="4381151"/>
          </a:xfrm>
          <a:custGeom>
            <a:avLst/>
            <a:gdLst/>
            <a:ahLst/>
            <a:cxnLst/>
            <a:rect l="l" t="t" r="r" b="b"/>
            <a:pathLst>
              <a:path w="179829" h="121513" extrusionOk="0">
                <a:moveTo>
                  <a:pt x="61345" y="0"/>
                </a:moveTo>
                <a:cubicBezTo>
                  <a:pt x="37675" y="0"/>
                  <a:pt x="24084" y="17648"/>
                  <a:pt x="24084" y="17648"/>
                </a:cubicBezTo>
                <a:cubicBezTo>
                  <a:pt x="7639" y="41365"/>
                  <a:pt x="1" y="77491"/>
                  <a:pt x="23784" y="98406"/>
                </a:cubicBezTo>
                <a:cubicBezTo>
                  <a:pt x="47534" y="119321"/>
                  <a:pt x="68750" y="119521"/>
                  <a:pt x="98804" y="121255"/>
                </a:cubicBezTo>
                <a:cubicBezTo>
                  <a:pt x="101819" y="121426"/>
                  <a:pt x="104742" y="121512"/>
                  <a:pt x="107576" y="121512"/>
                </a:cubicBezTo>
                <a:cubicBezTo>
                  <a:pt x="132968" y="121512"/>
                  <a:pt x="151208" y="114604"/>
                  <a:pt x="163751" y="99840"/>
                </a:cubicBezTo>
                <a:cubicBezTo>
                  <a:pt x="179829" y="80926"/>
                  <a:pt x="174091" y="43199"/>
                  <a:pt x="144304" y="33459"/>
                </a:cubicBezTo>
                <a:cubicBezTo>
                  <a:pt x="134997" y="30390"/>
                  <a:pt x="124423" y="30490"/>
                  <a:pt x="115950" y="25587"/>
                </a:cubicBezTo>
                <a:cubicBezTo>
                  <a:pt x="99838" y="16213"/>
                  <a:pt x="85662" y="202"/>
                  <a:pt x="61745" y="2"/>
                </a:cubicBezTo>
                <a:cubicBezTo>
                  <a:pt x="61611" y="1"/>
                  <a:pt x="61478" y="0"/>
                  <a:pt x="61345" y="0"/>
                </a:cubicBezTo>
                <a:close/>
              </a:path>
            </a:pathLst>
          </a:custGeom>
          <a:solidFill>
            <a:srgbClr val="FFC8C8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" name="Google Shape;218;p14"/>
          <p:cNvGrpSpPr/>
          <p:nvPr/>
        </p:nvGrpSpPr>
        <p:grpSpPr>
          <a:xfrm>
            <a:off x="-319356" y="-140629"/>
            <a:ext cx="9486484" cy="5557782"/>
            <a:chOff x="-319356" y="-140629"/>
            <a:chExt cx="9486484" cy="5557782"/>
          </a:xfrm>
        </p:grpSpPr>
        <p:grpSp>
          <p:nvGrpSpPr>
            <p:cNvPr id="219" name="Google Shape;219;p14"/>
            <p:cNvGrpSpPr/>
            <p:nvPr/>
          </p:nvGrpSpPr>
          <p:grpSpPr>
            <a:xfrm rot="-2118701" flipH="1">
              <a:off x="8355850" y="4605229"/>
              <a:ext cx="677494" cy="678539"/>
              <a:chOff x="1176363" y="5022450"/>
              <a:chExt cx="551250" cy="552100"/>
            </a:xfrm>
          </p:grpSpPr>
          <p:sp>
            <p:nvSpPr>
              <p:cNvPr id="220" name="Google Shape;220;p14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4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4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4"/>
            <p:cNvGrpSpPr/>
            <p:nvPr/>
          </p:nvGrpSpPr>
          <p:grpSpPr>
            <a:xfrm rot="-4499953" flipH="1">
              <a:off x="480360" y="4707734"/>
              <a:ext cx="488889" cy="473526"/>
              <a:chOff x="3103563" y="2976000"/>
              <a:chExt cx="397800" cy="385300"/>
            </a:xfrm>
          </p:grpSpPr>
          <p:sp>
            <p:nvSpPr>
              <p:cNvPr id="224" name="Google Shape;224;p14"/>
              <p:cNvSpPr/>
              <p:nvPr/>
            </p:nvSpPr>
            <p:spPr>
              <a:xfrm>
                <a:off x="3141088" y="3272875"/>
                <a:ext cx="920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836" fill="none" extrusionOk="0">
                    <a:moveTo>
                      <a:pt x="1" y="0"/>
                    </a:moveTo>
                    <a:cubicBezTo>
                      <a:pt x="101" y="968"/>
                      <a:pt x="234" y="1902"/>
                      <a:pt x="367" y="28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4"/>
              <p:cNvSpPr/>
              <p:nvPr/>
            </p:nvSpPr>
            <p:spPr>
              <a:xfrm>
                <a:off x="3103563" y="2976000"/>
                <a:ext cx="3255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41" fill="none" extrusionOk="0">
                    <a:moveTo>
                      <a:pt x="0" y="0"/>
                    </a:moveTo>
                    <a:lnTo>
                      <a:pt x="1301" y="1024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4"/>
              <p:cNvSpPr/>
              <p:nvPr/>
            </p:nvSpPr>
            <p:spPr>
              <a:xfrm>
                <a:off x="3257013" y="3029350"/>
                <a:ext cx="72575" cy="32942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3177" fill="none" extrusionOk="0">
                    <a:moveTo>
                      <a:pt x="2902" y="1"/>
                    </a:moveTo>
                    <a:cubicBezTo>
                      <a:pt x="1935" y="4404"/>
                      <a:pt x="968" y="8774"/>
                      <a:pt x="0" y="13177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4"/>
              <p:cNvSpPr/>
              <p:nvPr/>
            </p:nvSpPr>
            <p:spPr>
              <a:xfrm>
                <a:off x="3365413" y="3255350"/>
                <a:ext cx="5340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238" fill="none" extrusionOk="0">
                    <a:moveTo>
                      <a:pt x="2135" y="1"/>
                    </a:moveTo>
                    <a:lnTo>
                      <a:pt x="1" y="4237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4"/>
              <p:cNvSpPr/>
              <p:nvPr/>
            </p:nvSpPr>
            <p:spPr>
              <a:xfrm>
                <a:off x="3440463" y="3091900"/>
                <a:ext cx="60900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871" fill="none" extrusionOk="0">
                    <a:moveTo>
                      <a:pt x="2436" y="1"/>
                    </a:moveTo>
                    <a:lnTo>
                      <a:pt x="1" y="487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" name="Google Shape;229;p14"/>
            <p:cNvGrpSpPr/>
            <p:nvPr/>
          </p:nvGrpSpPr>
          <p:grpSpPr>
            <a:xfrm flipH="1">
              <a:off x="-319356" y="1865787"/>
              <a:ext cx="802548" cy="757672"/>
              <a:chOff x="5091638" y="5657900"/>
              <a:chExt cx="402825" cy="380300"/>
            </a:xfrm>
          </p:grpSpPr>
          <p:sp>
            <p:nvSpPr>
              <p:cNvPr id="230" name="Google Shape;230;p14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4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2" name="Google Shape;232;p14"/>
            <p:cNvSpPr/>
            <p:nvPr/>
          </p:nvSpPr>
          <p:spPr>
            <a:xfrm rot="1970022" flipH="1">
              <a:off x="1494495" y="-38059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4"/>
            <p:cNvSpPr/>
            <p:nvPr/>
          </p:nvSpPr>
          <p:spPr>
            <a:xfrm flipH="1">
              <a:off x="7832810" y="296100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" name="Google Shape;234;p14"/>
          <p:cNvSpPr txBox="1">
            <a:spLocks noGrp="1"/>
          </p:cNvSpPr>
          <p:nvPr>
            <p:ph type="title"/>
          </p:nvPr>
        </p:nvSpPr>
        <p:spPr>
          <a:xfrm>
            <a:off x="4543425" y="2479988"/>
            <a:ext cx="3903900" cy="8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body" idx="1"/>
          </p:nvPr>
        </p:nvSpPr>
        <p:spPr>
          <a:xfrm>
            <a:off x="5024956" y="3474616"/>
            <a:ext cx="2927100" cy="5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6" name="Google Shape;236;p14"/>
          <p:cNvSpPr txBox="1">
            <a:spLocks noGrp="1"/>
          </p:cNvSpPr>
          <p:nvPr>
            <p:ph type="title" idx="2" hasCustomPrompt="1"/>
          </p:nvPr>
        </p:nvSpPr>
        <p:spPr>
          <a:xfrm>
            <a:off x="5623724" y="1046738"/>
            <a:ext cx="1743300" cy="11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9000"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15"/>
          <p:cNvGrpSpPr/>
          <p:nvPr/>
        </p:nvGrpSpPr>
        <p:grpSpPr>
          <a:xfrm>
            <a:off x="-223662" y="-12663"/>
            <a:ext cx="9509125" cy="5374838"/>
            <a:chOff x="-223662" y="-12663"/>
            <a:chExt cx="9509125" cy="5374838"/>
          </a:xfrm>
        </p:grpSpPr>
        <p:grpSp>
          <p:nvGrpSpPr>
            <p:cNvPr id="239" name="Google Shape;239;p15"/>
            <p:cNvGrpSpPr/>
            <p:nvPr/>
          </p:nvGrpSpPr>
          <p:grpSpPr>
            <a:xfrm rot="2118701">
              <a:off x="592253" y="4062454"/>
              <a:ext cx="677494" cy="678539"/>
              <a:chOff x="1176363" y="5022450"/>
              <a:chExt cx="551250" cy="552100"/>
            </a:xfrm>
          </p:grpSpPr>
          <p:sp>
            <p:nvSpPr>
              <p:cNvPr id="240" name="Google Shape;240;p15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5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5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5"/>
            <p:cNvGrpSpPr/>
            <p:nvPr/>
          </p:nvGrpSpPr>
          <p:grpSpPr>
            <a:xfrm>
              <a:off x="3690405" y="4022900"/>
              <a:ext cx="802548" cy="757672"/>
              <a:chOff x="5091638" y="5657900"/>
              <a:chExt cx="402825" cy="380300"/>
            </a:xfrm>
          </p:grpSpPr>
          <p:sp>
            <p:nvSpPr>
              <p:cNvPr id="244" name="Google Shape;244;p15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5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6" name="Google Shape;246;p15"/>
            <p:cNvGrpSpPr/>
            <p:nvPr/>
          </p:nvGrpSpPr>
          <p:grpSpPr>
            <a:xfrm rot="-2700000">
              <a:off x="-7871" y="120906"/>
              <a:ext cx="544210" cy="401775"/>
              <a:chOff x="3525538" y="7232375"/>
              <a:chExt cx="442825" cy="326925"/>
            </a:xfrm>
          </p:grpSpPr>
          <p:sp>
            <p:nvSpPr>
              <p:cNvPr id="247" name="Google Shape;247;p15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5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5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5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5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2" name="Google Shape;252;p15"/>
            <p:cNvSpPr/>
            <p:nvPr/>
          </p:nvSpPr>
          <p:spPr>
            <a:xfrm rot="-1970022">
              <a:off x="7612991" y="131566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2205875" y="2862594"/>
              <a:ext cx="502058" cy="389594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8797663" y="48743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-223662" y="30859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" name="Google Shape;256;p15"/>
          <p:cNvSpPr txBox="1">
            <a:spLocks noGrp="1"/>
          </p:cNvSpPr>
          <p:nvPr>
            <p:ph type="ctrTitle"/>
          </p:nvPr>
        </p:nvSpPr>
        <p:spPr>
          <a:xfrm>
            <a:off x="724975" y="534243"/>
            <a:ext cx="4136700" cy="17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7" name="Google Shape;257;p15"/>
          <p:cNvSpPr txBox="1">
            <a:spLocks noGrp="1"/>
          </p:cNvSpPr>
          <p:nvPr>
            <p:ph type="title" idx="2"/>
          </p:nvPr>
        </p:nvSpPr>
        <p:spPr>
          <a:xfrm>
            <a:off x="724800" y="2224143"/>
            <a:ext cx="41367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500" b="1"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4800" y="540000"/>
            <a:ext cx="76944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 ExtraBold"/>
              <a:buNone/>
              <a:defRPr sz="3000">
                <a:solidFill>
                  <a:schemeClr val="accen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4800" y="1152475"/>
            <a:ext cx="7694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●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○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■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●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○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■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●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○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Sintony"/>
              <a:buChar char="■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8" r:id="rId7"/>
    <p:sldLayoutId id="2147483660" r:id="rId8"/>
    <p:sldLayoutId id="2147483661" r:id="rId9"/>
    <p:sldLayoutId id="2147483663" r:id="rId10"/>
    <p:sldLayoutId id="2147483668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37"/>
          <p:cNvSpPr txBox="1">
            <a:spLocks noGrp="1"/>
          </p:cNvSpPr>
          <p:nvPr>
            <p:ph type="ctrTitle"/>
          </p:nvPr>
        </p:nvSpPr>
        <p:spPr>
          <a:xfrm>
            <a:off x="2069145" y="1429233"/>
            <a:ext cx="4485600" cy="14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dirty="0" smtClean="0">
                <a:solidFill>
                  <a:schemeClr val="accent6">
                    <a:lumMod val="75000"/>
                  </a:schemeClr>
                </a:solidFill>
              </a:rPr>
              <a:t>Evolve 1C</a:t>
            </a:r>
            <a:br>
              <a:rPr lang="en" sz="47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" sz="4700" dirty="0" smtClean="0">
                <a:solidFill>
                  <a:schemeClr val="accent6">
                    <a:lumMod val="75000"/>
                  </a:schemeClr>
                </a:solidFill>
              </a:rPr>
              <a:t>12.3</a:t>
            </a:r>
            <a:endParaRPr sz="4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739" name="Google Shape;739;p37"/>
          <p:cNvGrpSpPr/>
          <p:nvPr/>
        </p:nvGrpSpPr>
        <p:grpSpPr>
          <a:xfrm rot="2118701">
            <a:off x="2015303" y="4150729"/>
            <a:ext cx="677494" cy="678539"/>
            <a:chOff x="1176363" y="5022450"/>
            <a:chExt cx="551250" cy="552100"/>
          </a:xfrm>
        </p:grpSpPr>
        <p:sp>
          <p:nvSpPr>
            <p:cNvPr id="740" name="Google Shape;740;p37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7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7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3" name="Google Shape;743;p37"/>
          <p:cNvSpPr/>
          <p:nvPr/>
        </p:nvSpPr>
        <p:spPr>
          <a:xfrm rot="-4284415">
            <a:off x="3497776" y="3233326"/>
            <a:ext cx="502051" cy="389589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37"/>
          <p:cNvSpPr/>
          <p:nvPr/>
        </p:nvSpPr>
        <p:spPr>
          <a:xfrm>
            <a:off x="724788" y="318422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59" y="37322"/>
            <a:ext cx="1109041" cy="10782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2168"/>
          <a:stretch/>
        </p:blipFill>
        <p:spPr>
          <a:xfrm>
            <a:off x="0" y="1550410"/>
            <a:ext cx="9144000" cy="1801686"/>
          </a:xfrm>
          <a:prstGeom prst="rect">
            <a:avLst/>
          </a:prstGeom>
        </p:spPr>
      </p:pic>
      <p:pic>
        <p:nvPicPr>
          <p:cNvPr id="4" name="Track 2.56 [EV_SB1_U12_p122_Ex1C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813175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" y="323850"/>
            <a:ext cx="6953250" cy="449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8" name="Google Shape;2178;p47"/>
          <p:cNvGrpSpPr/>
          <p:nvPr/>
        </p:nvGrpSpPr>
        <p:grpSpPr>
          <a:xfrm rot="2118701">
            <a:off x="386053" y="279054"/>
            <a:ext cx="677494" cy="678539"/>
            <a:chOff x="1176363" y="5022450"/>
            <a:chExt cx="551250" cy="552100"/>
          </a:xfrm>
        </p:grpSpPr>
        <p:sp>
          <p:nvSpPr>
            <p:cNvPr id="2179" name="Google Shape;2179;p47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7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7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2" name="Google Shape;2182;p47"/>
          <p:cNvGrpSpPr/>
          <p:nvPr/>
        </p:nvGrpSpPr>
        <p:grpSpPr>
          <a:xfrm rot="4499953">
            <a:off x="8586036" y="4520634"/>
            <a:ext cx="488889" cy="473526"/>
            <a:chOff x="3103563" y="2976000"/>
            <a:chExt cx="397800" cy="385300"/>
          </a:xfrm>
        </p:grpSpPr>
        <p:sp>
          <p:nvSpPr>
            <p:cNvPr id="2183" name="Google Shape;2183;p47"/>
            <p:cNvSpPr/>
            <p:nvPr/>
          </p:nvSpPr>
          <p:spPr>
            <a:xfrm>
              <a:off x="3141088" y="3272875"/>
              <a:ext cx="9200" cy="70900"/>
            </a:xfrm>
            <a:custGeom>
              <a:avLst/>
              <a:gdLst/>
              <a:ahLst/>
              <a:cxnLst/>
              <a:rect l="l" t="t" r="r" b="b"/>
              <a:pathLst>
                <a:path w="368" h="2836" fill="none" extrusionOk="0">
                  <a:moveTo>
                    <a:pt x="1" y="0"/>
                  </a:moveTo>
                  <a:cubicBezTo>
                    <a:pt x="101" y="968"/>
                    <a:pt x="234" y="1902"/>
                    <a:pt x="367" y="28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7"/>
            <p:cNvSpPr/>
            <p:nvPr/>
          </p:nvSpPr>
          <p:spPr>
            <a:xfrm>
              <a:off x="3103563" y="2976000"/>
              <a:ext cx="32550" cy="256025"/>
            </a:xfrm>
            <a:custGeom>
              <a:avLst/>
              <a:gdLst/>
              <a:ahLst/>
              <a:cxnLst/>
              <a:rect l="l" t="t" r="r" b="b"/>
              <a:pathLst>
                <a:path w="1302" h="10241" fill="none" extrusionOk="0">
                  <a:moveTo>
                    <a:pt x="0" y="0"/>
                  </a:moveTo>
                  <a:lnTo>
                    <a:pt x="1301" y="1024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7"/>
            <p:cNvSpPr/>
            <p:nvPr/>
          </p:nvSpPr>
          <p:spPr>
            <a:xfrm>
              <a:off x="3257013" y="3029350"/>
              <a:ext cx="72575" cy="329425"/>
            </a:xfrm>
            <a:custGeom>
              <a:avLst/>
              <a:gdLst/>
              <a:ahLst/>
              <a:cxnLst/>
              <a:rect l="l" t="t" r="r" b="b"/>
              <a:pathLst>
                <a:path w="2903" h="13177" fill="none" extrusionOk="0">
                  <a:moveTo>
                    <a:pt x="2902" y="1"/>
                  </a:moveTo>
                  <a:cubicBezTo>
                    <a:pt x="1935" y="4404"/>
                    <a:pt x="968" y="8774"/>
                    <a:pt x="0" y="13177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7"/>
            <p:cNvSpPr/>
            <p:nvPr/>
          </p:nvSpPr>
          <p:spPr>
            <a:xfrm>
              <a:off x="3365413" y="3255350"/>
              <a:ext cx="53400" cy="105950"/>
            </a:xfrm>
            <a:custGeom>
              <a:avLst/>
              <a:gdLst/>
              <a:ahLst/>
              <a:cxnLst/>
              <a:rect l="l" t="t" r="r" b="b"/>
              <a:pathLst>
                <a:path w="2136" h="4238" fill="none" extrusionOk="0">
                  <a:moveTo>
                    <a:pt x="2135" y="1"/>
                  </a:moveTo>
                  <a:lnTo>
                    <a:pt x="1" y="423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7"/>
            <p:cNvSpPr/>
            <p:nvPr/>
          </p:nvSpPr>
          <p:spPr>
            <a:xfrm>
              <a:off x="3440463" y="3091900"/>
              <a:ext cx="60900" cy="121775"/>
            </a:xfrm>
            <a:custGeom>
              <a:avLst/>
              <a:gdLst/>
              <a:ahLst/>
              <a:cxnLst/>
              <a:rect l="l" t="t" r="r" b="b"/>
              <a:pathLst>
                <a:path w="2436" h="4871" fill="none" extrusionOk="0">
                  <a:moveTo>
                    <a:pt x="2436" y="1"/>
                  </a:moveTo>
                  <a:lnTo>
                    <a:pt x="1" y="487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1" name="Google Shape;2191;p47"/>
          <p:cNvGrpSpPr/>
          <p:nvPr/>
        </p:nvGrpSpPr>
        <p:grpSpPr>
          <a:xfrm rot="6300047">
            <a:off x="452679" y="4942764"/>
            <a:ext cx="544223" cy="401785"/>
            <a:chOff x="3525538" y="7232375"/>
            <a:chExt cx="442825" cy="326925"/>
          </a:xfrm>
        </p:grpSpPr>
        <p:sp>
          <p:nvSpPr>
            <p:cNvPr id="2192" name="Google Shape;2192;p47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7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7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7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7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9" name="Google Shape;2199;p47"/>
          <p:cNvSpPr/>
          <p:nvPr/>
        </p:nvSpPr>
        <p:spPr>
          <a:xfrm>
            <a:off x="-223662" y="308597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8" y="623238"/>
            <a:ext cx="9123762" cy="24882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64529"/>
            <a:ext cx="9144000" cy="6413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" y="1866900"/>
            <a:ext cx="7353300" cy="1409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131559"/>
            <a:ext cx="9144000" cy="561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44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2131559"/>
            <a:ext cx="9144000" cy="561246"/>
          </a:xfrm>
          <a:prstGeom prst="rect">
            <a:avLst/>
          </a:prstGeom>
        </p:spPr>
      </p:pic>
      <p:pic>
        <p:nvPicPr>
          <p:cNvPr id="3" name="Track 2.57 [EV_SB1_U12_p123_Ex2B-C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1" y="3555529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3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062" y="1833562"/>
            <a:ext cx="5095875" cy="1476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01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5987"/>
            <a:ext cx="9144000" cy="534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97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85987"/>
            <a:ext cx="9144000" cy="534775"/>
          </a:xfrm>
          <a:prstGeom prst="rect">
            <a:avLst/>
          </a:prstGeom>
        </p:spPr>
      </p:pic>
      <p:pic>
        <p:nvPicPr>
          <p:cNvPr id="3" name="Track 2.57 [EV_SB1_U12_p123_Ex2B-C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1" y="3572782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5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1190"/>
            <a:ext cx="9144000" cy="1692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1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874"/>
            <a:ext cx="9144000" cy="2068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5176" y="2432649"/>
            <a:ext cx="3333014" cy="27108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435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578973"/>
            <a:ext cx="9144000" cy="12477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56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578973"/>
            <a:ext cx="9144000" cy="1247795"/>
          </a:xfrm>
          <a:prstGeom prst="rect">
            <a:avLst/>
          </a:prstGeom>
        </p:spPr>
      </p:pic>
      <p:pic>
        <p:nvPicPr>
          <p:cNvPr id="3" name="Track 2.58 [EV_SB1_U12_p123_Ex3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1" y="326009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7083"/>
            <a:ext cx="9144000" cy="13241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88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97083"/>
            <a:ext cx="9144000" cy="1324116"/>
          </a:xfrm>
          <a:prstGeom prst="rect">
            <a:avLst/>
          </a:prstGeom>
        </p:spPr>
      </p:pic>
      <p:pic>
        <p:nvPicPr>
          <p:cNvPr id="3" name="Track 2.59 [EV_SB1_U12_p123_Ex3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494723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0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1800225"/>
            <a:ext cx="8477250" cy="1543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62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8" name="Google Shape;2178;p47"/>
          <p:cNvGrpSpPr/>
          <p:nvPr/>
        </p:nvGrpSpPr>
        <p:grpSpPr>
          <a:xfrm rot="2118701">
            <a:off x="386053" y="279054"/>
            <a:ext cx="677494" cy="678539"/>
            <a:chOff x="1176363" y="5022450"/>
            <a:chExt cx="551250" cy="552100"/>
          </a:xfrm>
        </p:grpSpPr>
        <p:sp>
          <p:nvSpPr>
            <p:cNvPr id="2179" name="Google Shape;2179;p47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7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7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2" name="Google Shape;2182;p47"/>
          <p:cNvGrpSpPr/>
          <p:nvPr/>
        </p:nvGrpSpPr>
        <p:grpSpPr>
          <a:xfrm rot="4499953">
            <a:off x="8586036" y="4520634"/>
            <a:ext cx="488889" cy="473526"/>
            <a:chOff x="3103563" y="2976000"/>
            <a:chExt cx="397800" cy="385300"/>
          </a:xfrm>
        </p:grpSpPr>
        <p:sp>
          <p:nvSpPr>
            <p:cNvPr id="2183" name="Google Shape;2183;p47"/>
            <p:cNvSpPr/>
            <p:nvPr/>
          </p:nvSpPr>
          <p:spPr>
            <a:xfrm>
              <a:off x="3141088" y="3272875"/>
              <a:ext cx="9200" cy="70900"/>
            </a:xfrm>
            <a:custGeom>
              <a:avLst/>
              <a:gdLst/>
              <a:ahLst/>
              <a:cxnLst/>
              <a:rect l="l" t="t" r="r" b="b"/>
              <a:pathLst>
                <a:path w="368" h="2836" fill="none" extrusionOk="0">
                  <a:moveTo>
                    <a:pt x="1" y="0"/>
                  </a:moveTo>
                  <a:cubicBezTo>
                    <a:pt x="101" y="968"/>
                    <a:pt x="234" y="1902"/>
                    <a:pt x="367" y="28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7"/>
            <p:cNvSpPr/>
            <p:nvPr/>
          </p:nvSpPr>
          <p:spPr>
            <a:xfrm>
              <a:off x="3103563" y="2976000"/>
              <a:ext cx="32550" cy="256025"/>
            </a:xfrm>
            <a:custGeom>
              <a:avLst/>
              <a:gdLst/>
              <a:ahLst/>
              <a:cxnLst/>
              <a:rect l="l" t="t" r="r" b="b"/>
              <a:pathLst>
                <a:path w="1302" h="10241" fill="none" extrusionOk="0">
                  <a:moveTo>
                    <a:pt x="0" y="0"/>
                  </a:moveTo>
                  <a:lnTo>
                    <a:pt x="1301" y="1024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7"/>
            <p:cNvSpPr/>
            <p:nvPr/>
          </p:nvSpPr>
          <p:spPr>
            <a:xfrm>
              <a:off x="3257013" y="3029350"/>
              <a:ext cx="72575" cy="329425"/>
            </a:xfrm>
            <a:custGeom>
              <a:avLst/>
              <a:gdLst/>
              <a:ahLst/>
              <a:cxnLst/>
              <a:rect l="l" t="t" r="r" b="b"/>
              <a:pathLst>
                <a:path w="2903" h="13177" fill="none" extrusionOk="0">
                  <a:moveTo>
                    <a:pt x="2902" y="1"/>
                  </a:moveTo>
                  <a:cubicBezTo>
                    <a:pt x="1935" y="4404"/>
                    <a:pt x="968" y="8774"/>
                    <a:pt x="0" y="13177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7"/>
            <p:cNvSpPr/>
            <p:nvPr/>
          </p:nvSpPr>
          <p:spPr>
            <a:xfrm>
              <a:off x="3365413" y="3255350"/>
              <a:ext cx="53400" cy="105950"/>
            </a:xfrm>
            <a:custGeom>
              <a:avLst/>
              <a:gdLst/>
              <a:ahLst/>
              <a:cxnLst/>
              <a:rect l="l" t="t" r="r" b="b"/>
              <a:pathLst>
                <a:path w="2136" h="4238" fill="none" extrusionOk="0">
                  <a:moveTo>
                    <a:pt x="2135" y="1"/>
                  </a:moveTo>
                  <a:lnTo>
                    <a:pt x="1" y="423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7"/>
            <p:cNvSpPr/>
            <p:nvPr/>
          </p:nvSpPr>
          <p:spPr>
            <a:xfrm>
              <a:off x="3440463" y="3091900"/>
              <a:ext cx="60900" cy="121775"/>
            </a:xfrm>
            <a:custGeom>
              <a:avLst/>
              <a:gdLst/>
              <a:ahLst/>
              <a:cxnLst/>
              <a:rect l="l" t="t" r="r" b="b"/>
              <a:pathLst>
                <a:path w="2436" h="4871" fill="none" extrusionOk="0">
                  <a:moveTo>
                    <a:pt x="2436" y="1"/>
                  </a:moveTo>
                  <a:lnTo>
                    <a:pt x="1" y="487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1" name="Google Shape;2191;p47"/>
          <p:cNvGrpSpPr/>
          <p:nvPr/>
        </p:nvGrpSpPr>
        <p:grpSpPr>
          <a:xfrm rot="6300047">
            <a:off x="452679" y="4942764"/>
            <a:ext cx="544223" cy="401785"/>
            <a:chOff x="3525538" y="7232375"/>
            <a:chExt cx="442825" cy="326925"/>
          </a:xfrm>
        </p:grpSpPr>
        <p:sp>
          <p:nvSpPr>
            <p:cNvPr id="2192" name="Google Shape;2192;p47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7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7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7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7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9" name="Google Shape;2199;p47"/>
          <p:cNvSpPr/>
          <p:nvPr/>
        </p:nvSpPr>
        <p:spPr>
          <a:xfrm>
            <a:off x="-223662" y="308597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3208"/>
          <a:stretch/>
        </p:blipFill>
        <p:spPr>
          <a:xfrm>
            <a:off x="0" y="1352597"/>
            <a:ext cx="9144000" cy="19262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9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8" name="Google Shape;2178;p47"/>
          <p:cNvGrpSpPr/>
          <p:nvPr/>
        </p:nvGrpSpPr>
        <p:grpSpPr>
          <a:xfrm rot="2118701">
            <a:off x="386053" y="279054"/>
            <a:ext cx="677494" cy="678539"/>
            <a:chOff x="1176363" y="5022450"/>
            <a:chExt cx="551250" cy="552100"/>
          </a:xfrm>
        </p:grpSpPr>
        <p:sp>
          <p:nvSpPr>
            <p:cNvPr id="2179" name="Google Shape;2179;p47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7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7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2" name="Google Shape;2182;p47"/>
          <p:cNvGrpSpPr/>
          <p:nvPr/>
        </p:nvGrpSpPr>
        <p:grpSpPr>
          <a:xfrm rot="4499953">
            <a:off x="8586036" y="4520634"/>
            <a:ext cx="488889" cy="473526"/>
            <a:chOff x="3103563" y="2976000"/>
            <a:chExt cx="397800" cy="385300"/>
          </a:xfrm>
        </p:grpSpPr>
        <p:sp>
          <p:nvSpPr>
            <p:cNvPr id="2183" name="Google Shape;2183;p47"/>
            <p:cNvSpPr/>
            <p:nvPr/>
          </p:nvSpPr>
          <p:spPr>
            <a:xfrm>
              <a:off x="3141088" y="3272875"/>
              <a:ext cx="9200" cy="70900"/>
            </a:xfrm>
            <a:custGeom>
              <a:avLst/>
              <a:gdLst/>
              <a:ahLst/>
              <a:cxnLst/>
              <a:rect l="l" t="t" r="r" b="b"/>
              <a:pathLst>
                <a:path w="368" h="2836" fill="none" extrusionOk="0">
                  <a:moveTo>
                    <a:pt x="1" y="0"/>
                  </a:moveTo>
                  <a:cubicBezTo>
                    <a:pt x="101" y="968"/>
                    <a:pt x="234" y="1902"/>
                    <a:pt x="367" y="28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7"/>
            <p:cNvSpPr/>
            <p:nvPr/>
          </p:nvSpPr>
          <p:spPr>
            <a:xfrm>
              <a:off x="3103563" y="2976000"/>
              <a:ext cx="32550" cy="256025"/>
            </a:xfrm>
            <a:custGeom>
              <a:avLst/>
              <a:gdLst/>
              <a:ahLst/>
              <a:cxnLst/>
              <a:rect l="l" t="t" r="r" b="b"/>
              <a:pathLst>
                <a:path w="1302" h="10241" fill="none" extrusionOk="0">
                  <a:moveTo>
                    <a:pt x="0" y="0"/>
                  </a:moveTo>
                  <a:lnTo>
                    <a:pt x="1301" y="1024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7"/>
            <p:cNvSpPr/>
            <p:nvPr/>
          </p:nvSpPr>
          <p:spPr>
            <a:xfrm>
              <a:off x="3257013" y="3029350"/>
              <a:ext cx="72575" cy="329425"/>
            </a:xfrm>
            <a:custGeom>
              <a:avLst/>
              <a:gdLst/>
              <a:ahLst/>
              <a:cxnLst/>
              <a:rect l="l" t="t" r="r" b="b"/>
              <a:pathLst>
                <a:path w="2903" h="13177" fill="none" extrusionOk="0">
                  <a:moveTo>
                    <a:pt x="2902" y="1"/>
                  </a:moveTo>
                  <a:cubicBezTo>
                    <a:pt x="1935" y="4404"/>
                    <a:pt x="968" y="8774"/>
                    <a:pt x="0" y="13177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7"/>
            <p:cNvSpPr/>
            <p:nvPr/>
          </p:nvSpPr>
          <p:spPr>
            <a:xfrm>
              <a:off x="3365413" y="3255350"/>
              <a:ext cx="53400" cy="105950"/>
            </a:xfrm>
            <a:custGeom>
              <a:avLst/>
              <a:gdLst/>
              <a:ahLst/>
              <a:cxnLst/>
              <a:rect l="l" t="t" r="r" b="b"/>
              <a:pathLst>
                <a:path w="2136" h="4238" fill="none" extrusionOk="0">
                  <a:moveTo>
                    <a:pt x="2135" y="1"/>
                  </a:moveTo>
                  <a:lnTo>
                    <a:pt x="1" y="423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7"/>
            <p:cNvSpPr/>
            <p:nvPr/>
          </p:nvSpPr>
          <p:spPr>
            <a:xfrm>
              <a:off x="3440463" y="3091900"/>
              <a:ext cx="60900" cy="121775"/>
            </a:xfrm>
            <a:custGeom>
              <a:avLst/>
              <a:gdLst/>
              <a:ahLst/>
              <a:cxnLst/>
              <a:rect l="l" t="t" r="r" b="b"/>
              <a:pathLst>
                <a:path w="2436" h="4871" fill="none" extrusionOk="0">
                  <a:moveTo>
                    <a:pt x="2436" y="1"/>
                  </a:moveTo>
                  <a:lnTo>
                    <a:pt x="1" y="487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1" name="Google Shape;2191;p47"/>
          <p:cNvGrpSpPr/>
          <p:nvPr/>
        </p:nvGrpSpPr>
        <p:grpSpPr>
          <a:xfrm rot="6300047">
            <a:off x="452679" y="4942764"/>
            <a:ext cx="544223" cy="401785"/>
            <a:chOff x="3525538" y="7232375"/>
            <a:chExt cx="442825" cy="326925"/>
          </a:xfrm>
        </p:grpSpPr>
        <p:sp>
          <p:nvSpPr>
            <p:cNvPr id="2192" name="Google Shape;2192;p47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7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7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7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7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9" name="Google Shape;2199;p47"/>
          <p:cNvSpPr/>
          <p:nvPr/>
        </p:nvSpPr>
        <p:spPr>
          <a:xfrm>
            <a:off x="-223662" y="308597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b="3208"/>
          <a:stretch/>
        </p:blipFill>
        <p:spPr>
          <a:xfrm>
            <a:off x="0" y="1352597"/>
            <a:ext cx="9144000" cy="1926276"/>
          </a:xfrm>
          <a:prstGeom prst="rect">
            <a:avLst/>
          </a:prstGeom>
        </p:spPr>
      </p:pic>
      <p:pic>
        <p:nvPicPr>
          <p:cNvPr id="3" name="Track 2.60 [EV_SB1_U12_p123_Ex3C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784874"/>
            <a:ext cx="609600" cy="609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1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33608"/>
          <a:stretch/>
        </p:blipFill>
        <p:spPr>
          <a:xfrm>
            <a:off x="0" y="836023"/>
            <a:ext cx="9144000" cy="32542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57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519237"/>
            <a:ext cx="7429500" cy="2105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67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65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3874"/>
            <a:ext cx="9144000" cy="2068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5176" y="2432649"/>
            <a:ext cx="3333014" cy="2710851"/>
          </a:xfrm>
          <a:prstGeom prst="rect">
            <a:avLst/>
          </a:prstGeom>
        </p:spPr>
      </p:pic>
      <p:pic>
        <p:nvPicPr>
          <p:cNvPr id="4" name="Track 2.55 [EV_SB1_U12_p122_Ex1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258437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435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6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168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455" y="4168675"/>
            <a:ext cx="2549236" cy="1024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435"/>
            <a:ext cx="735496" cy="715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4168675"/>
          </a:xfrm>
          <a:prstGeom prst="rect">
            <a:avLst/>
          </a:prstGeom>
        </p:spPr>
      </p:pic>
      <p:pic>
        <p:nvPicPr>
          <p:cNvPr id="3" name="Track 2.55 [EV_SB1_U12_p122_Ex1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279511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7455" y="4168675"/>
            <a:ext cx="2549236" cy="1024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435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6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33206"/>
            <a:ext cx="9144000" cy="20393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3874"/>
            <a:ext cx="9144000" cy="206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836"/>
            <a:ext cx="9144000" cy="4943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4428435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621" y="0"/>
            <a:ext cx="3873389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168"/>
          <a:stretch/>
        </p:blipFill>
        <p:spPr>
          <a:xfrm>
            <a:off x="0" y="1550410"/>
            <a:ext cx="9144000" cy="18016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me Management by Slidego">
  <a:themeElements>
    <a:clrScheme name="Simple Light">
      <a:dk1>
        <a:srgbClr val="434343"/>
      </a:dk1>
      <a:lt1>
        <a:srgbClr val="FFFFFF"/>
      </a:lt1>
      <a:dk2>
        <a:srgbClr val="434343"/>
      </a:dk2>
      <a:lt2>
        <a:srgbClr val="434343"/>
      </a:lt2>
      <a:accent1>
        <a:srgbClr val="F78A8A"/>
      </a:accent1>
      <a:accent2>
        <a:srgbClr val="FCD9D9"/>
      </a:accent2>
      <a:accent3>
        <a:srgbClr val="FFEDED"/>
      </a:accent3>
      <a:accent4>
        <a:srgbClr val="FFEDED"/>
      </a:accent4>
      <a:accent5>
        <a:srgbClr val="A2A0A5"/>
      </a:accent5>
      <a:accent6>
        <a:srgbClr val="5B595B"/>
      </a:accent6>
      <a:hlink>
        <a:srgbClr val="5B595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</Words>
  <Application>Microsoft Office PowerPoint</Application>
  <PresentationFormat>On-screen Show (16:9)</PresentationFormat>
  <Paragraphs>1</Paragraphs>
  <Slides>29</Slides>
  <Notes>29</Notes>
  <HiddenSlides>0</HiddenSlides>
  <MMClips>8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Lora</vt:lpstr>
      <vt:lpstr>Lato</vt:lpstr>
      <vt:lpstr>Poppins Black</vt:lpstr>
      <vt:lpstr>Poppins</vt:lpstr>
      <vt:lpstr>Sintony</vt:lpstr>
      <vt:lpstr>Arial</vt:lpstr>
      <vt:lpstr>Roboto Condensed Light</vt:lpstr>
      <vt:lpstr>Fira Sans Extra Condensed Medium</vt:lpstr>
      <vt:lpstr>Poppins ExtraBold</vt:lpstr>
      <vt:lpstr>Time Management by Slidego</vt:lpstr>
      <vt:lpstr>Evolve 1C 12.3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1C 9.1</dc:title>
  <cp:lastModifiedBy>jalili</cp:lastModifiedBy>
  <cp:revision>7</cp:revision>
  <dcterms:modified xsi:type="dcterms:W3CDTF">2023-07-20T13:33:04Z</dcterms:modified>
</cp:coreProperties>
</file>