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embeddedFontLst>
    <p:embeddedFont>
      <p:font typeface="Lora" panose="020B060402020202020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Poppins Black" panose="020B0604020202020204" charset="0"/>
      <p:bold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Sintony" panose="020B0604020202020204" charset="0"/>
      <p:regular r:id="rId41"/>
      <p:bold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Poppins ExtraBold" panose="020B0604020202020204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8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7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30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3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587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0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20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73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35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71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12.4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" y="1745340"/>
            <a:ext cx="9123762" cy="1358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8" y="1745340"/>
            <a:ext cx="9123762" cy="1358070"/>
          </a:xfrm>
          <a:prstGeom prst="rect">
            <a:avLst/>
          </a:prstGeom>
        </p:spPr>
      </p:pic>
      <p:pic>
        <p:nvPicPr>
          <p:cNvPr id="3" name="Track 2.62 [EV_SB1_U12_p124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7319" y="371557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943100"/>
            <a:ext cx="5514975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541"/>
            <a:ext cx="9144000" cy="96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1541"/>
            <a:ext cx="9144000" cy="965588"/>
          </a:xfrm>
          <a:prstGeom prst="rect">
            <a:avLst/>
          </a:prstGeom>
        </p:spPr>
      </p:pic>
      <p:pic>
        <p:nvPicPr>
          <p:cNvPr id="3" name="Track 2.63 [EV_SB1_U12_p124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7826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1023937"/>
            <a:ext cx="4524375" cy="30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9" y="-3626"/>
            <a:ext cx="5800933" cy="5147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1524000"/>
            <a:ext cx="7915275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081212"/>
            <a:ext cx="8172450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742950"/>
            <a:ext cx="69723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34" y="3781425"/>
            <a:ext cx="6143625" cy="136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740" y="0"/>
            <a:ext cx="504825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10" y="0"/>
            <a:ext cx="3122762" cy="4302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103"/>
          <a:stretch/>
        </p:blipFill>
        <p:spPr>
          <a:xfrm>
            <a:off x="0" y="2436122"/>
            <a:ext cx="9144000" cy="1765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35" y="680498"/>
            <a:ext cx="3140765" cy="2001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19" y="-8122"/>
            <a:ext cx="5191011" cy="5142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705"/>
            <a:ext cx="9144000" cy="2095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87425"/>
            <a:ext cx="9144000" cy="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719262"/>
            <a:ext cx="8258175" cy="170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13458"/>
            <a:ext cx="9144000" cy="50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013458"/>
            <a:ext cx="9144000" cy="503511"/>
          </a:xfrm>
          <a:prstGeom prst="rect">
            <a:avLst/>
          </a:prstGeom>
        </p:spPr>
      </p:pic>
      <p:pic>
        <p:nvPicPr>
          <p:cNvPr id="3" name="Track 2.61 [EV_SB1_U12_p124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1796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847850"/>
            <a:ext cx="611505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996"/>
            <a:ext cx="9144000" cy="301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5996"/>
            <a:ext cx="9144000" cy="3010738"/>
          </a:xfrm>
          <a:prstGeom prst="rect">
            <a:avLst/>
          </a:prstGeom>
        </p:spPr>
      </p:pic>
      <p:pic>
        <p:nvPicPr>
          <p:cNvPr id="3" name="Track 2.61 [EV_SB1_U12_p124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5400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528762"/>
            <a:ext cx="6905625" cy="20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On-screen Show (16:9)</PresentationFormat>
  <Paragraphs>1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5</cp:revision>
  <dcterms:modified xsi:type="dcterms:W3CDTF">2023-07-20T13:33:56Z</dcterms:modified>
</cp:coreProperties>
</file>