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</p:sldIdLst>
  <p:sldSz cx="9144000" cy="5143500" type="screen16x9"/>
  <p:notesSz cx="6858000" cy="9144000"/>
  <p:embeddedFontLst>
    <p:embeddedFont>
      <p:font typeface="Lora" panose="020B0604020202020204" charset="0"/>
      <p:regular r:id="rId12"/>
      <p:bold r:id="rId13"/>
      <p:italic r:id="rId14"/>
      <p:boldItalic r:id="rId15"/>
    </p:embeddedFont>
    <p:embeddedFont>
      <p:font typeface="Lato" panose="020B0604020202020204" charset="0"/>
      <p:regular r:id="rId16"/>
      <p:bold r:id="rId17"/>
      <p:italic r:id="rId18"/>
      <p:boldItalic r:id="rId19"/>
    </p:embeddedFont>
    <p:embeddedFont>
      <p:font typeface="Poppins Black" panose="020B0604020202020204" charset="0"/>
      <p:bold r:id="rId20"/>
      <p:boldItalic r:id="rId21"/>
    </p:embeddedFont>
    <p:embeddedFont>
      <p:font typeface="Poppins" panose="020B0604020202020204" charset="0"/>
      <p:regular r:id="rId22"/>
      <p:bold r:id="rId23"/>
      <p:italic r:id="rId24"/>
      <p:boldItalic r:id="rId25"/>
    </p:embeddedFont>
    <p:embeddedFont>
      <p:font typeface="Sintony" panose="020B0604020202020204" charset="0"/>
      <p:regular r:id="rId26"/>
      <p:bold r:id="rId27"/>
    </p:embeddedFont>
    <p:embeddedFont>
      <p:font typeface="Fira Sans Extra Condensed Medium" panose="020B0604020202020204" charset="0"/>
      <p:regular r:id="rId28"/>
      <p:bold r:id="rId29"/>
      <p:italic r:id="rId30"/>
      <p:boldItalic r:id="rId31"/>
    </p:embeddedFont>
    <p:embeddedFont>
      <p:font typeface="Poppins ExtraBold" panose="020B0604020202020204" charset="0"/>
      <p:bold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7CA8FF5-6BA9-4CE7-B751-4FCC68F8908D}">
  <a:tblStyle styleId="{B7CA8FF5-6BA9-4CE7-B751-4FCC68F8908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96" y="8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21" Type="http://schemas.openxmlformats.org/officeDocument/2006/relationships/font" Target="fonts/font10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3" Type="http://schemas.openxmlformats.org/officeDocument/2006/relationships/font" Target="fonts/font22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32" Type="http://schemas.openxmlformats.org/officeDocument/2006/relationships/font" Target="fonts/font21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font" Target="fonts/font2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font" Target="fonts/font19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5" name="Google Shape;73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g8d5321dd9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6" name="Google Shape;926;g8d5321dd9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Google Shape;931;g9cc2110c5d_3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2" name="Google Shape;932;g9cc2110c5d_3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Google Shape;954;g8bcfcb1f46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5" name="Google Shape;955;g8bcfcb1f46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" name="Google Shape;1101;g915314986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2" name="Google Shape;1102;g915314986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" name="Google Shape;1232;g8d5321dd99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3" name="Google Shape;1233;g8d5321dd99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0" name="Google Shape;1630;g8bcfcb1f46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1" name="Google Shape;1631;g8bcfcb1f46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8" name="Google Shape;1838;g9153149864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9" name="Google Shape;1839;g9153149864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2" name="Google Shape;1892;g9cc2110c5d_3_4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3" name="Google Shape;1893;g9cc2110c5d_3_4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617850" y="540000"/>
            <a:ext cx="4485600" cy="14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628500" y="2014725"/>
            <a:ext cx="3943500" cy="46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5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70222" y="-313418"/>
            <a:ext cx="9417300" cy="5675593"/>
            <a:chOff x="-70222" y="-313418"/>
            <a:chExt cx="9417300" cy="5675593"/>
          </a:xfrm>
        </p:grpSpPr>
        <p:grpSp>
          <p:nvGrpSpPr>
            <p:cNvPr id="12" name="Google Shape;12;p2"/>
            <p:cNvGrpSpPr/>
            <p:nvPr/>
          </p:nvGrpSpPr>
          <p:grpSpPr>
            <a:xfrm>
              <a:off x="8544530" y="1373875"/>
              <a:ext cx="802548" cy="757672"/>
              <a:chOff x="5091638" y="5657900"/>
              <a:chExt cx="402825" cy="380300"/>
            </a:xfrm>
          </p:grpSpPr>
          <p:sp>
            <p:nvSpPr>
              <p:cNvPr id="13" name="Google Shape;13;p2"/>
              <p:cNvSpPr/>
              <p:nvPr/>
            </p:nvSpPr>
            <p:spPr>
              <a:xfrm>
                <a:off x="5091638" y="5717950"/>
                <a:ext cx="402825" cy="320250"/>
              </a:xfrm>
              <a:custGeom>
                <a:avLst/>
                <a:gdLst/>
                <a:ahLst/>
                <a:cxnLst/>
                <a:rect l="l" t="t" r="r" b="b"/>
                <a:pathLst>
                  <a:path w="16113" h="12810" fill="none" extrusionOk="0">
                    <a:moveTo>
                      <a:pt x="12510" y="1"/>
                    </a:moveTo>
                    <a:cubicBezTo>
                      <a:pt x="13777" y="1035"/>
                      <a:pt x="16112" y="3203"/>
                      <a:pt x="14678" y="4971"/>
                    </a:cubicBezTo>
                    <a:cubicBezTo>
                      <a:pt x="13677" y="6205"/>
                      <a:pt x="11576" y="6472"/>
                      <a:pt x="10108" y="6705"/>
                    </a:cubicBezTo>
                    <a:cubicBezTo>
                      <a:pt x="7339" y="7172"/>
                      <a:pt x="3904" y="7172"/>
                      <a:pt x="1535" y="8840"/>
                    </a:cubicBezTo>
                    <a:cubicBezTo>
                      <a:pt x="1" y="9908"/>
                      <a:pt x="234" y="11442"/>
                      <a:pt x="1335" y="12810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5314313" y="5657900"/>
                <a:ext cx="47550" cy="28375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135" fill="none" extrusionOk="0">
                    <a:moveTo>
                      <a:pt x="0" y="1"/>
                    </a:moveTo>
                    <a:cubicBezTo>
                      <a:pt x="634" y="368"/>
                      <a:pt x="1268" y="735"/>
                      <a:pt x="1902" y="1135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5;p2"/>
            <p:cNvGrpSpPr/>
            <p:nvPr/>
          </p:nvGrpSpPr>
          <p:grpSpPr>
            <a:xfrm rot="-2700000">
              <a:off x="-7871" y="120906"/>
              <a:ext cx="544210" cy="401775"/>
              <a:chOff x="3525538" y="7232375"/>
              <a:chExt cx="442825" cy="326925"/>
            </a:xfrm>
          </p:grpSpPr>
          <p:sp>
            <p:nvSpPr>
              <p:cNvPr id="16" name="Google Shape;16;p2"/>
              <p:cNvSpPr/>
              <p:nvPr/>
            </p:nvSpPr>
            <p:spPr>
              <a:xfrm>
                <a:off x="3940838" y="7344950"/>
                <a:ext cx="27525" cy="37550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1502" fill="none" extrusionOk="0">
                    <a:moveTo>
                      <a:pt x="0" y="0"/>
                    </a:moveTo>
                    <a:cubicBezTo>
                      <a:pt x="367" y="501"/>
                      <a:pt x="734" y="1001"/>
                      <a:pt x="1101" y="1502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3859113" y="7232375"/>
                <a:ext cx="53375" cy="73400"/>
              </a:xfrm>
              <a:custGeom>
                <a:avLst/>
                <a:gdLst/>
                <a:ahLst/>
                <a:cxnLst/>
                <a:rect l="l" t="t" r="r" b="b"/>
                <a:pathLst>
                  <a:path w="2135" h="2936" fill="none" extrusionOk="0">
                    <a:moveTo>
                      <a:pt x="0" y="0"/>
                    </a:moveTo>
                    <a:lnTo>
                      <a:pt x="2135" y="2936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3744013" y="7307425"/>
                <a:ext cx="25" cy="2518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0075" fill="none" extrusionOk="0">
                    <a:moveTo>
                      <a:pt x="1" y="0"/>
                    </a:moveTo>
                    <a:lnTo>
                      <a:pt x="1" y="10074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3525538" y="7470875"/>
                <a:ext cx="25875" cy="88425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3537" fill="none" extrusionOk="0">
                    <a:moveTo>
                      <a:pt x="1034" y="0"/>
                    </a:moveTo>
                    <a:cubicBezTo>
                      <a:pt x="701" y="1168"/>
                      <a:pt x="334" y="2335"/>
                      <a:pt x="0" y="3536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3563888" y="7382475"/>
                <a:ext cx="14200" cy="47550"/>
              </a:xfrm>
              <a:custGeom>
                <a:avLst/>
                <a:gdLst/>
                <a:ahLst/>
                <a:cxnLst/>
                <a:rect l="l" t="t" r="r" b="b"/>
                <a:pathLst>
                  <a:path w="568" h="1902" fill="none" extrusionOk="0">
                    <a:moveTo>
                      <a:pt x="568" y="1"/>
                    </a:moveTo>
                    <a:lnTo>
                      <a:pt x="1" y="1902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" name="Google Shape;21;p2"/>
            <p:cNvSpPr/>
            <p:nvPr/>
          </p:nvSpPr>
          <p:spPr>
            <a:xfrm rot="-1970022">
              <a:off x="7612991" y="131566"/>
              <a:ext cx="490487" cy="380615"/>
            </a:xfrm>
            <a:custGeom>
              <a:avLst/>
              <a:gdLst/>
              <a:ahLst/>
              <a:cxnLst/>
              <a:rect l="l" t="t" r="r" b="b"/>
              <a:pathLst>
                <a:path w="8040" h="6239" fill="none" extrusionOk="0">
                  <a:moveTo>
                    <a:pt x="0" y="1"/>
                  </a:moveTo>
                  <a:lnTo>
                    <a:pt x="1501" y="6239"/>
                  </a:lnTo>
                  <a:lnTo>
                    <a:pt x="8039" y="1035"/>
                  </a:lnTo>
                  <a:close/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797663" y="4874375"/>
              <a:ext cx="487800" cy="487800"/>
            </a:xfrm>
            <a:prstGeom prst="ellipse">
              <a:avLst/>
            </a:pr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23;p2"/>
            <p:cNvGrpSpPr/>
            <p:nvPr/>
          </p:nvGrpSpPr>
          <p:grpSpPr>
            <a:xfrm rot="3143286">
              <a:off x="4300957" y="-143175"/>
              <a:ext cx="802535" cy="757659"/>
              <a:chOff x="5091638" y="5657900"/>
              <a:chExt cx="402825" cy="380300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5091638" y="5717950"/>
                <a:ext cx="402825" cy="320250"/>
              </a:xfrm>
              <a:custGeom>
                <a:avLst/>
                <a:gdLst/>
                <a:ahLst/>
                <a:cxnLst/>
                <a:rect l="l" t="t" r="r" b="b"/>
                <a:pathLst>
                  <a:path w="16113" h="12810" fill="none" extrusionOk="0">
                    <a:moveTo>
                      <a:pt x="12510" y="1"/>
                    </a:moveTo>
                    <a:cubicBezTo>
                      <a:pt x="13777" y="1035"/>
                      <a:pt x="16112" y="3203"/>
                      <a:pt x="14678" y="4971"/>
                    </a:cubicBezTo>
                    <a:cubicBezTo>
                      <a:pt x="13677" y="6205"/>
                      <a:pt x="11576" y="6472"/>
                      <a:pt x="10108" y="6705"/>
                    </a:cubicBezTo>
                    <a:cubicBezTo>
                      <a:pt x="7339" y="7172"/>
                      <a:pt x="3904" y="7172"/>
                      <a:pt x="1535" y="8840"/>
                    </a:cubicBezTo>
                    <a:cubicBezTo>
                      <a:pt x="1" y="9908"/>
                      <a:pt x="234" y="11442"/>
                      <a:pt x="1335" y="12810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5314313" y="5657900"/>
                <a:ext cx="47550" cy="28375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135" fill="none" extrusionOk="0">
                    <a:moveTo>
                      <a:pt x="0" y="1"/>
                    </a:moveTo>
                    <a:cubicBezTo>
                      <a:pt x="634" y="368"/>
                      <a:pt x="1268" y="735"/>
                      <a:pt x="1902" y="1135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t of contents">
  <p:cSld name="CUSTOM_14"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29"/>
          <p:cNvSpPr txBox="1">
            <a:spLocks noGrp="1"/>
          </p:cNvSpPr>
          <p:nvPr>
            <p:ph type="ctrTitle"/>
          </p:nvPr>
        </p:nvSpPr>
        <p:spPr>
          <a:xfrm>
            <a:off x="666250" y="1690362"/>
            <a:ext cx="16242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589" name="Google Shape;589;p29"/>
          <p:cNvSpPr txBox="1">
            <a:spLocks noGrp="1"/>
          </p:cNvSpPr>
          <p:nvPr>
            <p:ph type="subTitle" idx="1"/>
          </p:nvPr>
        </p:nvSpPr>
        <p:spPr>
          <a:xfrm>
            <a:off x="666250" y="2154612"/>
            <a:ext cx="1976700" cy="72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2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590" name="Google Shape;590;p29"/>
          <p:cNvSpPr txBox="1">
            <a:spLocks noGrp="1"/>
          </p:cNvSpPr>
          <p:nvPr>
            <p:ph type="title" idx="2" hasCustomPrompt="1"/>
          </p:nvPr>
        </p:nvSpPr>
        <p:spPr>
          <a:xfrm>
            <a:off x="666249" y="1156628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4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591" name="Google Shape;591;p29"/>
          <p:cNvSpPr txBox="1">
            <a:spLocks noGrp="1"/>
          </p:cNvSpPr>
          <p:nvPr>
            <p:ph type="ctrTitle" idx="3"/>
          </p:nvPr>
        </p:nvSpPr>
        <p:spPr>
          <a:xfrm>
            <a:off x="3586999" y="1690362"/>
            <a:ext cx="19767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592" name="Google Shape;592;p29"/>
          <p:cNvSpPr txBox="1">
            <a:spLocks noGrp="1"/>
          </p:cNvSpPr>
          <p:nvPr>
            <p:ph type="subTitle" idx="4"/>
          </p:nvPr>
        </p:nvSpPr>
        <p:spPr>
          <a:xfrm>
            <a:off x="3586996" y="2154623"/>
            <a:ext cx="1976700" cy="72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2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593" name="Google Shape;593;p29"/>
          <p:cNvSpPr txBox="1">
            <a:spLocks noGrp="1"/>
          </p:cNvSpPr>
          <p:nvPr>
            <p:ph type="title" idx="5" hasCustomPrompt="1"/>
          </p:nvPr>
        </p:nvSpPr>
        <p:spPr>
          <a:xfrm>
            <a:off x="3586997" y="1156628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4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594" name="Google Shape;594;p29"/>
          <p:cNvSpPr txBox="1">
            <a:spLocks noGrp="1"/>
          </p:cNvSpPr>
          <p:nvPr>
            <p:ph type="ctrTitle" idx="6"/>
          </p:nvPr>
        </p:nvSpPr>
        <p:spPr>
          <a:xfrm>
            <a:off x="6454000" y="1690362"/>
            <a:ext cx="19065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595" name="Google Shape;595;p29"/>
          <p:cNvSpPr txBox="1">
            <a:spLocks noGrp="1"/>
          </p:cNvSpPr>
          <p:nvPr>
            <p:ph type="subTitle" idx="7"/>
          </p:nvPr>
        </p:nvSpPr>
        <p:spPr>
          <a:xfrm>
            <a:off x="6454000" y="2154623"/>
            <a:ext cx="1906500" cy="72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2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596" name="Google Shape;596;p29"/>
          <p:cNvSpPr txBox="1">
            <a:spLocks noGrp="1"/>
          </p:cNvSpPr>
          <p:nvPr>
            <p:ph type="title" idx="8" hasCustomPrompt="1"/>
          </p:nvPr>
        </p:nvSpPr>
        <p:spPr>
          <a:xfrm>
            <a:off x="6454002" y="1156628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4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597" name="Google Shape;597;p29"/>
          <p:cNvSpPr txBox="1">
            <a:spLocks noGrp="1"/>
          </p:cNvSpPr>
          <p:nvPr>
            <p:ph type="ctrTitle" idx="9"/>
          </p:nvPr>
        </p:nvSpPr>
        <p:spPr>
          <a:xfrm>
            <a:off x="666250" y="3531117"/>
            <a:ext cx="16242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598" name="Google Shape;598;p29"/>
          <p:cNvSpPr txBox="1">
            <a:spLocks noGrp="1"/>
          </p:cNvSpPr>
          <p:nvPr>
            <p:ph type="subTitle" idx="13"/>
          </p:nvPr>
        </p:nvSpPr>
        <p:spPr>
          <a:xfrm>
            <a:off x="666250" y="3994631"/>
            <a:ext cx="1906500" cy="72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2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599" name="Google Shape;599;p29"/>
          <p:cNvSpPr txBox="1">
            <a:spLocks noGrp="1"/>
          </p:cNvSpPr>
          <p:nvPr>
            <p:ph type="title" idx="14" hasCustomPrompt="1"/>
          </p:nvPr>
        </p:nvSpPr>
        <p:spPr>
          <a:xfrm>
            <a:off x="666249" y="3009113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4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600" name="Google Shape;600;p29"/>
          <p:cNvSpPr txBox="1">
            <a:spLocks noGrp="1"/>
          </p:cNvSpPr>
          <p:nvPr>
            <p:ph type="ctrTitle" idx="15"/>
          </p:nvPr>
        </p:nvSpPr>
        <p:spPr>
          <a:xfrm>
            <a:off x="3587000" y="3531117"/>
            <a:ext cx="14421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601" name="Google Shape;601;p29"/>
          <p:cNvSpPr txBox="1">
            <a:spLocks noGrp="1"/>
          </p:cNvSpPr>
          <p:nvPr>
            <p:ph type="subTitle" idx="16"/>
          </p:nvPr>
        </p:nvSpPr>
        <p:spPr>
          <a:xfrm>
            <a:off x="3586997" y="3994631"/>
            <a:ext cx="1976700" cy="72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2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602" name="Google Shape;602;p29"/>
          <p:cNvSpPr txBox="1">
            <a:spLocks noGrp="1"/>
          </p:cNvSpPr>
          <p:nvPr>
            <p:ph type="title" idx="17" hasCustomPrompt="1"/>
          </p:nvPr>
        </p:nvSpPr>
        <p:spPr>
          <a:xfrm>
            <a:off x="3586997" y="3009113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4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603" name="Google Shape;603;p29"/>
          <p:cNvSpPr txBox="1">
            <a:spLocks noGrp="1"/>
          </p:cNvSpPr>
          <p:nvPr>
            <p:ph type="ctrTitle" idx="18"/>
          </p:nvPr>
        </p:nvSpPr>
        <p:spPr>
          <a:xfrm>
            <a:off x="6454000" y="3531117"/>
            <a:ext cx="1476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604" name="Google Shape;604;p29"/>
          <p:cNvSpPr txBox="1">
            <a:spLocks noGrp="1"/>
          </p:cNvSpPr>
          <p:nvPr>
            <p:ph type="subTitle" idx="19"/>
          </p:nvPr>
        </p:nvSpPr>
        <p:spPr>
          <a:xfrm>
            <a:off x="6454000" y="3994636"/>
            <a:ext cx="1976700" cy="72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2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605" name="Google Shape;605;p29"/>
          <p:cNvSpPr txBox="1">
            <a:spLocks noGrp="1"/>
          </p:cNvSpPr>
          <p:nvPr>
            <p:ph type="title" idx="20" hasCustomPrompt="1"/>
          </p:nvPr>
        </p:nvSpPr>
        <p:spPr>
          <a:xfrm>
            <a:off x="6454002" y="3009113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4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grpSp>
        <p:nvGrpSpPr>
          <p:cNvPr id="606" name="Google Shape;606;p29"/>
          <p:cNvGrpSpPr/>
          <p:nvPr/>
        </p:nvGrpSpPr>
        <p:grpSpPr>
          <a:xfrm>
            <a:off x="-308412" y="-648516"/>
            <a:ext cx="9655491" cy="6239444"/>
            <a:chOff x="-308412" y="-648516"/>
            <a:chExt cx="9655491" cy="6239444"/>
          </a:xfrm>
        </p:grpSpPr>
        <p:grpSp>
          <p:nvGrpSpPr>
            <p:cNvPr id="607" name="Google Shape;607;p29"/>
            <p:cNvGrpSpPr/>
            <p:nvPr/>
          </p:nvGrpSpPr>
          <p:grpSpPr>
            <a:xfrm rot="2118701">
              <a:off x="2236053" y="4779004"/>
              <a:ext cx="677494" cy="678539"/>
              <a:chOff x="1176363" y="5022450"/>
              <a:chExt cx="551250" cy="552100"/>
            </a:xfrm>
          </p:grpSpPr>
          <p:sp>
            <p:nvSpPr>
              <p:cNvPr id="608" name="Google Shape;608;p29"/>
              <p:cNvSpPr/>
              <p:nvPr/>
            </p:nvSpPr>
            <p:spPr>
              <a:xfrm>
                <a:off x="1176363" y="5561175"/>
                <a:ext cx="5422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01" fill="none" extrusionOk="0">
                    <a:moveTo>
                      <a:pt x="2168" y="201"/>
                    </a:moveTo>
                    <a:cubicBezTo>
                      <a:pt x="1434" y="134"/>
                      <a:pt x="701" y="67"/>
                      <a:pt x="0" y="0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29"/>
              <p:cNvSpPr/>
              <p:nvPr/>
            </p:nvSpPr>
            <p:spPr>
              <a:xfrm>
                <a:off x="1272263" y="5043300"/>
                <a:ext cx="351100" cy="531250"/>
              </a:xfrm>
              <a:custGeom>
                <a:avLst/>
                <a:gdLst/>
                <a:ahLst/>
                <a:cxnLst/>
                <a:rect l="l" t="t" r="r" b="b"/>
                <a:pathLst>
                  <a:path w="14044" h="21250" fill="none" extrusionOk="0">
                    <a:moveTo>
                      <a:pt x="14044" y="1"/>
                    </a:moveTo>
                    <a:cubicBezTo>
                      <a:pt x="10474" y="1035"/>
                      <a:pt x="4670" y="2803"/>
                      <a:pt x="5171" y="7606"/>
                    </a:cubicBezTo>
                    <a:cubicBezTo>
                      <a:pt x="5437" y="10175"/>
                      <a:pt x="7672" y="12109"/>
                      <a:pt x="9407" y="13844"/>
                    </a:cubicBezTo>
                    <a:cubicBezTo>
                      <a:pt x="11008" y="15445"/>
                      <a:pt x="13310" y="18047"/>
                      <a:pt x="10841" y="20048"/>
                    </a:cubicBezTo>
                    <a:cubicBezTo>
                      <a:pt x="9540" y="21082"/>
                      <a:pt x="7405" y="21049"/>
                      <a:pt x="5838" y="21149"/>
                    </a:cubicBezTo>
                    <a:cubicBezTo>
                      <a:pt x="3870" y="21249"/>
                      <a:pt x="1935" y="21216"/>
                      <a:pt x="0" y="21049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610;p29"/>
              <p:cNvSpPr/>
              <p:nvPr/>
            </p:nvSpPr>
            <p:spPr>
              <a:xfrm>
                <a:off x="1668363" y="5022450"/>
                <a:ext cx="59250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2370" h="435" fill="none" extrusionOk="0">
                    <a:moveTo>
                      <a:pt x="2369" y="1"/>
                    </a:moveTo>
                    <a:cubicBezTo>
                      <a:pt x="1569" y="134"/>
                      <a:pt x="768" y="267"/>
                      <a:pt x="1" y="434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11" name="Google Shape;611;p29"/>
            <p:cNvGrpSpPr/>
            <p:nvPr/>
          </p:nvGrpSpPr>
          <p:grpSpPr>
            <a:xfrm>
              <a:off x="8544530" y="1373875"/>
              <a:ext cx="802548" cy="757672"/>
              <a:chOff x="5091638" y="5657900"/>
              <a:chExt cx="402825" cy="380300"/>
            </a:xfrm>
          </p:grpSpPr>
          <p:sp>
            <p:nvSpPr>
              <p:cNvPr id="612" name="Google Shape;612;p29"/>
              <p:cNvSpPr/>
              <p:nvPr/>
            </p:nvSpPr>
            <p:spPr>
              <a:xfrm>
                <a:off x="5091638" y="5717950"/>
                <a:ext cx="402825" cy="320250"/>
              </a:xfrm>
              <a:custGeom>
                <a:avLst/>
                <a:gdLst/>
                <a:ahLst/>
                <a:cxnLst/>
                <a:rect l="l" t="t" r="r" b="b"/>
                <a:pathLst>
                  <a:path w="16113" h="12810" fill="none" extrusionOk="0">
                    <a:moveTo>
                      <a:pt x="12510" y="1"/>
                    </a:moveTo>
                    <a:cubicBezTo>
                      <a:pt x="13777" y="1035"/>
                      <a:pt x="16112" y="3203"/>
                      <a:pt x="14678" y="4971"/>
                    </a:cubicBezTo>
                    <a:cubicBezTo>
                      <a:pt x="13677" y="6205"/>
                      <a:pt x="11576" y="6472"/>
                      <a:pt x="10108" y="6705"/>
                    </a:cubicBezTo>
                    <a:cubicBezTo>
                      <a:pt x="7339" y="7172"/>
                      <a:pt x="3904" y="7172"/>
                      <a:pt x="1535" y="8840"/>
                    </a:cubicBezTo>
                    <a:cubicBezTo>
                      <a:pt x="1" y="9908"/>
                      <a:pt x="234" y="11442"/>
                      <a:pt x="1335" y="12810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613;p29"/>
              <p:cNvSpPr/>
              <p:nvPr/>
            </p:nvSpPr>
            <p:spPr>
              <a:xfrm>
                <a:off x="5314313" y="5657900"/>
                <a:ext cx="47550" cy="28375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135" fill="none" extrusionOk="0">
                    <a:moveTo>
                      <a:pt x="0" y="1"/>
                    </a:moveTo>
                    <a:cubicBezTo>
                      <a:pt x="634" y="368"/>
                      <a:pt x="1268" y="735"/>
                      <a:pt x="1902" y="1135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14" name="Google Shape;614;p29"/>
            <p:cNvGrpSpPr/>
            <p:nvPr/>
          </p:nvGrpSpPr>
          <p:grpSpPr>
            <a:xfrm rot="-2700000">
              <a:off x="-7871" y="120906"/>
              <a:ext cx="544210" cy="401775"/>
              <a:chOff x="3525538" y="7232375"/>
              <a:chExt cx="442825" cy="326925"/>
            </a:xfrm>
          </p:grpSpPr>
          <p:sp>
            <p:nvSpPr>
              <p:cNvPr id="615" name="Google Shape;615;p29"/>
              <p:cNvSpPr/>
              <p:nvPr/>
            </p:nvSpPr>
            <p:spPr>
              <a:xfrm>
                <a:off x="3940838" y="7344950"/>
                <a:ext cx="27525" cy="37550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1502" fill="none" extrusionOk="0">
                    <a:moveTo>
                      <a:pt x="0" y="0"/>
                    </a:moveTo>
                    <a:cubicBezTo>
                      <a:pt x="367" y="501"/>
                      <a:pt x="734" y="1001"/>
                      <a:pt x="1101" y="1502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29"/>
              <p:cNvSpPr/>
              <p:nvPr/>
            </p:nvSpPr>
            <p:spPr>
              <a:xfrm>
                <a:off x="3859113" y="7232375"/>
                <a:ext cx="53375" cy="73400"/>
              </a:xfrm>
              <a:custGeom>
                <a:avLst/>
                <a:gdLst/>
                <a:ahLst/>
                <a:cxnLst/>
                <a:rect l="l" t="t" r="r" b="b"/>
                <a:pathLst>
                  <a:path w="2135" h="2936" fill="none" extrusionOk="0">
                    <a:moveTo>
                      <a:pt x="0" y="0"/>
                    </a:moveTo>
                    <a:lnTo>
                      <a:pt x="2135" y="2936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29"/>
              <p:cNvSpPr/>
              <p:nvPr/>
            </p:nvSpPr>
            <p:spPr>
              <a:xfrm>
                <a:off x="3744013" y="7307425"/>
                <a:ext cx="25" cy="2518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0075" fill="none" extrusionOk="0">
                    <a:moveTo>
                      <a:pt x="1" y="0"/>
                    </a:moveTo>
                    <a:lnTo>
                      <a:pt x="1" y="10074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" name="Google Shape;618;p29"/>
              <p:cNvSpPr/>
              <p:nvPr/>
            </p:nvSpPr>
            <p:spPr>
              <a:xfrm>
                <a:off x="3525538" y="7470875"/>
                <a:ext cx="25875" cy="88425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3537" fill="none" extrusionOk="0">
                    <a:moveTo>
                      <a:pt x="1034" y="0"/>
                    </a:moveTo>
                    <a:cubicBezTo>
                      <a:pt x="701" y="1168"/>
                      <a:pt x="334" y="2335"/>
                      <a:pt x="0" y="3536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619;p29"/>
              <p:cNvSpPr/>
              <p:nvPr/>
            </p:nvSpPr>
            <p:spPr>
              <a:xfrm>
                <a:off x="3563888" y="7382475"/>
                <a:ext cx="14200" cy="47550"/>
              </a:xfrm>
              <a:custGeom>
                <a:avLst/>
                <a:gdLst/>
                <a:ahLst/>
                <a:cxnLst/>
                <a:rect l="l" t="t" r="r" b="b"/>
                <a:pathLst>
                  <a:path w="568" h="1902" fill="none" extrusionOk="0">
                    <a:moveTo>
                      <a:pt x="568" y="1"/>
                    </a:moveTo>
                    <a:lnTo>
                      <a:pt x="1" y="1902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20" name="Google Shape;620;p29"/>
            <p:cNvSpPr/>
            <p:nvPr/>
          </p:nvSpPr>
          <p:spPr>
            <a:xfrm rot="-1970022">
              <a:off x="7612991" y="131566"/>
              <a:ext cx="490487" cy="380615"/>
            </a:xfrm>
            <a:custGeom>
              <a:avLst/>
              <a:gdLst/>
              <a:ahLst/>
              <a:cxnLst/>
              <a:rect l="l" t="t" r="r" b="b"/>
              <a:pathLst>
                <a:path w="8040" h="6239" fill="none" extrusionOk="0">
                  <a:moveTo>
                    <a:pt x="0" y="1"/>
                  </a:moveTo>
                  <a:lnTo>
                    <a:pt x="1501" y="6239"/>
                  </a:lnTo>
                  <a:lnTo>
                    <a:pt x="8039" y="1035"/>
                  </a:lnTo>
                  <a:close/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9"/>
            <p:cNvSpPr/>
            <p:nvPr/>
          </p:nvSpPr>
          <p:spPr>
            <a:xfrm rot="-6711408">
              <a:off x="5373039" y="2904653"/>
              <a:ext cx="362924" cy="281627"/>
            </a:xfrm>
            <a:custGeom>
              <a:avLst/>
              <a:gdLst/>
              <a:ahLst/>
              <a:cxnLst/>
              <a:rect l="l" t="t" r="r" b="b"/>
              <a:pathLst>
                <a:path w="8040" h="6239" fill="none" extrusionOk="0">
                  <a:moveTo>
                    <a:pt x="0" y="1"/>
                  </a:moveTo>
                  <a:lnTo>
                    <a:pt x="1501" y="6239"/>
                  </a:lnTo>
                  <a:lnTo>
                    <a:pt x="8039" y="1035"/>
                  </a:lnTo>
                  <a:close/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9"/>
            <p:cNvSpPr/>
            <p:nvPr/>
          </p:nvSpPr>
          <p:spPr>
            <a:xfrm>
              <a:off x="8797663" y="4874375"/>
              <a:ext cx="487800" cy="487800"/>
            </a:xfrm>
            <a:prstGeom prst="ellipse">
              <a:avLst/>
            </a:pr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9"/>
            <p:cNvSpPr/>
            <p:nvPr/>
          </p:nvSpPr>
          <p:spPr>
            <a:xfrm>
              <a:off x="-308412" y="2801575"/>
              <a:ext cx="487800" cy="487800"/>
            </a:xfrm>
            <a:prstGeom prst="ellipse">
              <a:avLst/>
            </a:pr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24" name="Google Shape;624;p29"/>
            <p:cNvGrpSpPr/>
            <p:nvPr/>
          </p:nvGrpSpPr>
          <p:grpSpPr>
            <a:xfrm rot="9197377">
              <a:off x="4170731" y="-508577"/>
              <a:ext cx="802548" cy="757671"/>
              <a:chOff x="5091638" y="5657900"/>
              <a:chExt cx="402825" cy="380300"/>
            </a:xfrm>
          </p:grpSpPr>
          <p:sp>
            <p:nvSpPr>
              <p:cNvPr id="625" name="Google Shape;625;p29"/>
              <p:cNvSpPr/>
              <p:nvPr/>
            </p:nvSpPr>
            <p:spPr>
              <a:xfrm>
                <a:off x="5091638" y="5717950"/>
                <a:ext cx="402825" cy="320250"/>
              </a:xfrm>
              <a:custGeom>
                <a:avLst/>
                <a:gdLst/>
                <a:ahLst/>
                <a:cxnLst/>
                <a:rect l="l" t="t" r="r" b="b"/>
                <a:pathLst>
                  <a:path w="16113" h="12810" fill="none" extrusionOk="0">
                    <a:moveTo>
                      <a:pt x="12510" y="1"/>
                    </a:moveTo>
                    <a:cubicBezTo>
                      <a:pt x="13777" y="1035"/>
                      <a:pt x="16112" y="3203"/>
                      <a:pt x="14678" y="4971"/>
                    </a:cubicBezTo>
                    <a:cubicBezTo>
                      <a:pt x="13677" y="6205"/>
                      <a:pt x="11576" y="6472"/>
                      <a:pt x="10108" y="6705"/>
                    </a:cubicBezTo>
                    <a:cubicBezTo>
                      <a:pt x="7339" y="7172"/>
                      <a:pt x="3904" y="7172"/>
                      <a:pt x="1535" y="8840"/>
                    </a:cubicBezTo>
                    <a:cubicBezTo>
                      <a:pt x="1" y="9908"/>
                      <a:pt x="234" y="11442"/>
                      <a:pt x="1335" y="12810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29"/>
              <p:cNvSpPr/>
              <p:nvPr/>
            </p:nvSpPr>
            <p:spPr>
              <a:xfrm>
                <a:off x="5314313" y="5657900"/>
                <a:ext cx="47550" cy="28375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135" fill="none" extrusionOk="0">
                    <a:moveTo>
                      <a:pt x="0" y="1"/>
                    </a:moveTo>
                    <a:cubicBezTo>
                      <a:pt x="634" y="368"/>
                      <a:pt x="1268" y="735"/>
                      <a:pt x="1902" y="1135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27" name="Google Shape;627;p29"/>
          <p:cNvSpPr txBox="1">
            <a:spLocks noGrp="1"/>
          </p:cNvSpPr>
          <p:nvPr>
            <p:ph type="title" idx="21"/>
          </p:nvPr>
        </p:nvSpPr>
        <p:spPr>
          <a:xfrm>
            <a:off x="724800" y="489659"/>
            <a:ext cx="76944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5"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31"/>
          <p:cNvSpPr/>
          <p:nvPr/>
        </p:nvSpPr>
        <p:spPr>
          <a:xfrm>
            <a:off x="1641870" y="-382756"/>
            <a:ext cx="5872522" cy="4588842"/>
          </a:xfrm>
          <a:custGeom>
            <a:avLst/>
            <a:gdLst/>
            <a:ahLst/>
            <a:cxnLst/>
            <a:rect l="l" t="t" r="r" b="b"/>
            <a:pathLst>
              <a:path w="173461" h="135554" extrusionOk="0">
                <a:moveTo>
                  <a:pt x="116684" y="1"/>
                </a:moveTo>
                <a:cubicBezTo>
                  <a:pt x="115570" y="1"/>
                  <a:pt x="114430" y="48"/>
                  <a:pt x="113266" y="146"/>
                </a:cubicBezTo>
                <a:cubicBezTo>
                  <a:pt x="90177" y="2065"/>
                  <a:pt x="85202" y="26715"/>
                  <a:pt x="69722" y="38031"/>
                </a:cubicBezTo>
                <a:cubicBezTo>
                  <a:pt x="66333" y="40523"/>
                  <a:pt x="61074" y="40996"/>
                  <a:pt x="55446" y="40996"/>
                </a:cubicBezTo>
                <a:cubicBezTo>
                  <a:pt x="51991" y="40996"/>
                  <a:pt x="48396" y="40818"/>
                  <a:pt x="45010" y="40818"/>
                </a:cubicBezTo>
                <a:cubicBezTo>
                  <a:pt x="40738" y="40818"/>
                  <a:pt x="36797" y="41102"/>
                  <a:pt x="33886" y="42389"/>
                </a:cubicBezTo>
                <a:cubicBezTo>
                  <a:pt x="5236" y="55137"/>
                  <a:pt x="0" y="96469"/>
                  <a:pt x="15675" y="115818"/>
                </a:cubicBezTo>
                <a:cubicBezTo>
                  <a:pt x="26484" y="129168"/>
                  <a:pt x="41570" y="135554"/>
                  <a:pt x="61921" y="135554"/>
                </a:cubicBezTo>
                <a:cubicBezTo>
                  <a:pt x="67102" y="135554"/>
                  <a:pt x="72623" y="135140"/>
                  <a:pt x="78503" y="134322"/>
                </a:cubicBezTo>
                <a:cubicBezTo>
                  <a:pt x="107445" y="130289"/>
                  <a:pt x="127933" y="128533"/>
                  <a:pt x="150696" y="104144"/>
                </a:cubicBezTo>
                <a:cubicBezTo>
                  <a:pt x="173460" y="79721"/>
                  <a:pt x="165785" y="41088"/>
                  <a:pt x="149721" y="16568"/>
                </a:cubicBezTo>
                <a:cubicBezTo>
                  <a:pt x="149721" y="16568"/>
                  <a:pt x="137669" y="1"/>
                  <a:pt x="116684" y="1"/>
                </a:cubicBezTo>
                <a:close/>
              </a:path>
            </a:pathLst>
          </a:custGeom>
          <a:solidFill>
            <a:srgbClr val="FFC8C8">
              <a:alpha val="325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0" name="Google Shape;640;p31"/>
          <p:cNvGrpSpPr/>
          <p:nvPr/>
        </p:nvGrpSpPr>
        <p:grpSpPr>
          <a:xfrm rot="2118701">
            <a:off x="8055365" y="4614867"/>
            <a:ext cx="677494" cy="678539"/>
            <a:chOff x="1176363" y="5022450"/>
            <a:chExt cx="551250" cy="552100"/>
          </a:xfrm>
        </p:grpSpPr>
        <p:sp>
          <p:nvSpPr>
            <p:cNvPr id="641" name="Google Shape;641;p31"/>
            <p:cNvSpPr/>
            <p:nvPr/>
          </p:nvSpPr>
          <p:spPr>
            <a:xfrm>
              <a:off x="1176363" y="5561175"/>
              <a:ext cx="54225" cy="5025"/>
            </a:xfrm>
            <a:custGeom>
              <a:avLst/>
              <a:gdLst/>
              <a:ahLst/>
              <a:cxnLst/>
              <a:rect l="l" t="t" r="r" b="b"/>
              <a:pathLst>
                <a:path w="2169" h="201" fill="none" extrusionOk="0">
                  <a:moveTo>
                    <a:pt x="2168" y="201"/>
                  </a:moveTo>
                  <a:cubicBezTo>
                    <a:pt x="1434" y="134"/>
                    <a:pt x="701" y="67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1"/>
            <p:cNvSpPr/>
            <p:nvPr/>
          </p:nvSpPr>
          <p:spPr>
            <a:xfrm>
              <a:off x="1272263" y="5043300"/>
              <a:ext cx="351100" cy="531250"/>
            </a:xfrm>
            <a:custGeom>
              <a:avLst/>
              <a:gdLst/>
              <a:ahLst/>
              <a:cxnLst/>
              <a:rect l="l" t="t" r="r" b="b"/>
              <a:pathLst>
                <a:path w="14044" h="21250" fill="none" extrusionOk="0">
                  <a:moveTo>
                    <a:pt x="14044" y="1"/>
                  </a:moveTo>
                  <a:cubicBezTo>
                    <a:pt x="10474" y="1035"/>
                    <a:pt x="4670" y="2803"/>
                    <a:pt x="5171" y="7606"/>
                  </a:cubicBezTo>
                  <a:cubicBezTo>
                    <a:pt x="5437" y="10175"/>
                    <a:pt x="7672" y="12109"/>
                    <a:pt x="9407" y="13844"/>
                  </a:cubicBezTo>
                  <a:cubicBezTo>
                    <a:pt x="11008" y="15445"/>
                    <a:pt x="13310" y="18047"/>
                    <a:pt x="10841" y="20048"/>
                  </a:cubicBezTo>
                  <a:cubicBezTo>
                    <a:pt x="9540" y="21082"/>
                    <a:pt x="7405" y="21049"/>
                    <a:pt x="5838" y="21149"/>
                  </a:cubicBezTo>
                  <a:cubicBezTo>
                    <a:pt x="3870" y="21249"/>
                    <a:pt x="1935" y="21216"/>
                    <a:pt x="0" y="21049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1"/>
            <p:cNvSpPr/>
            <p:nvPr/>
          </p:nvSpPr>
          <p:spPr>
            <a:xfrm>
              <a:off x="1668363" y="5022450"/>
              <a:ext cx="59250" cy="10875"/>
            </a:xfrm>
            <a:custGeom>
              <a:avLst/>
              <a:gdLst/>
              <a:ahLst/>
              <a:cxnLst/>
              <a:rect l="l" t="t" r="r" b="b"/>
              <a:pathLst>
                <a:path w="2370" h="435" fill="none" extrusionOk="0">
                  <a:moveTo>
                    <a:pt x="2369" y="1"/>
                  </a:moveTo>
                  <a:cubicBezTo>
                    <a:pt x="1569" y="134"/>
                    <a:pt x="768" y="267"/>
                    <a:pt x="1" y="434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4" name="Google Shape;644;p31"/>
          <p:cNvGrpSpPr/>
          <p:nvPr/>
        </p:nvGrpSpPr>
        <p:grpSpPr>
          <a:xfrm>
            <a:off x="4279080" y="-217675"/>
            <a:ext cx="802548" cy="757672"/>
            <a:chOff x="5091638" y="5657900"/>
            <a:chExt cx="402825" cy="380300"/>
          </a:xfrm>
        </p:grpSpPr>
        <p:sp>
          <p:nvSpPr>
            <p:cNvPr id="645" name="Google Shape;645;p31"/>
            <p:cNvSpPr/>
            <p:nvPr/>
          </p:nvSpPr>
          <p:spPr>
            <a:xfrm>
              <a:off x="5091638" y="5717950"/>
              <a:ext cx="402825" cy="320250"/>
            </a:xfrm>
            <a:custGeom>
              <a:avLst/>
              <a:gdLst/>
              <a:ahLst/>
              <a:cxnLst/>
              <a:rect l="l" t="t" r="r" b="b"/>
              <a:pathLst>
                <a:path w="16113" h="12810" fill="none" extrusionOk="0">
                  <a:moveTo>
                    <a:pt x="12510" y="1"/>
                  </a:moveTo>
                  <a:cubicBezTo>
                    <a:pt x="13777" y="1035"/>
                    <a:pt x="16112" y="3203"/>
                    <a:pt x="14678" y="4971"/>
                  </a:cubicBezTo>
                  <a:cubicBezTo>
                    <a:pt x="13677" y="6205"/>
                    <a:pt x="11576" y="6472"/>
                    <a:pt x="10108" y="6705"/>
                  </a:cubicBezTo>
                  <a:cubicBezTo>
                    <a:pt x="7339" y="7172"/>
                    <a:pt x="3904" y="7172"/>
                    <a:pt x="1535" y="8840"/>
                  </a:cubicBezTo>
                  <a:cubicBezTo>
                    <a:pt x="1" y="9908"/>
                    <a:pt x="234" y="11442"/>
                    <a:pt x="1335" y="12810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1"/>
            <p:cNvSpPr/>
            <p:nvPr/>
          </p:nvSpPr>
          <p:spPr>
            <a:xfrm>
              <a:off x="5314313" y="5657900"/>
              <a:ext cx="47550" cy="28375"/>
            </a:xfrm>
            <a:custGeom>
              <a:avLst/>
              <a:gdLst/>
              <a:ahLst/>
              <a:cxnLst/>
              <a:rect l="l" t="t" r="r" b="b"/>
              <a:pathLst>
                <a:path w="1902" h="1135" fill="none" extrusionOk="0">
                  <a:moveTo>
                    <a:pt x="0" y="1"/>
                  </a:moveTo>
                  <a:cubicBezTo>
                    <a:pt x="634" y="368"/>
                    <a:pt x="1268" y="735"/>
                    <a:pt x="1902" y="1135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7" name="Google Shape;647;p31"/>
          <p:cNvGrpSpPr/>
          <p:nvPr/>
        </p:nvGrpSpPr>
        <p:grpSpPr>
          <a:xfrm rot="-2700000">
            <a:off x="8122004" y="133581"/>
            <a:ext cx="544210" cy="401775"/>
            <a:chOff x="3525538" y="7232375"/>
            <a:chExt cx="442825" cy="326925"/>
          </a:xfrm>
        </p:grpSpPr>
        <p:sp>
          <p:nvSpPr>
            <p:cNvPr id="648" name="Google Shape;648;p31"/>
            <p:cNvSpPr/>
            <p:nvPr/>
          </p:nvSpPr>
          <p:spPr>
            <a:xfrm>
              <a:off x="3940838" y="7344950"/>
              <a:ext cx="27525" cy="37550"/>
            </a:xfrm>
            <a:custGeom>
              <a:avLst/>
              <a:gdLst/>
              <a:ahLst/>
              <a:cxnLst/>
              <a:rect l="l" t="t" r="r" b="b"/>
              <a:pathLst>
                <a:path w="1101" h="1502" fill="none" extrusionOk="0">
                  <a:moveTo>
                    <a:pt x="0" y="0"/>
                  </a:moveTo>
                  <a:cubicBezTo>
                    <a:pt x="367" y="501"/>
                    <a:pt x="734" y="1001"/>
                    <a:pt x="1101" y="1502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1"/>
            <p:cNvSpPr/>
            <p:nvPr/>
          </p:nvSpPr>
          <p:spPr>
            <a:xfrm>
              <a:off x="3859113" y="7232375"/>
              <a:ext cx="53375" cy="73400"/>
            </a:xfrm>
            <a:custGeom>
              <a:avLst/>
              <a:gdLst/>
              <a:ahLst/>
              <a:cxnLst/>
              <a:rect l="l" t="t" r="r" b="b"/>
              <a:pathLst>
                <a:path w="2135" h="2936" fill="none" extrusionOk="0">
                  <a:moveTo>
                    <a:pt x="0" y="0"/>
                  </a:moveTo>
                  <a:lnTo>
                    <a:pt x="2135" y="2936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1"/>
            <p:cNvSpPr/>
            <p:nvPr/>
          </p:nvSpPr>
          <p:spPr>
            <a:xfrm>
              <a:off x="3744013" y="7307425"/>
              <a:ext cx="25" cy="251875"/>
            </a:xfrm>
            <a:custGeom>
              <a:avLst/>
              <a:gdLst/>
              <a:ahLst/>
              <a:cxnLst/>
              <a:rect l="l" t="t" r="r" b="b"/>
              <a:pathLst>
                <a:path w="1" h="10075" fill="none" extrusionOk="0">
                  <a:moveTo>
                    <a:pt x="1" y="0"/>
                  </a:moveTo>
                  <a:lnTo>
                    <a:pt x="1" y="10074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1"/>
            <p:cNvSpPr/>
            <p:nvPr/>
          </p:nvSpPr>
          <p:spPr>
            <a:xfrm>
              <a:off x="3525538" y="7470875"/>
              <a:ext cx="25875" cy="88425"/>
            </a:xfrm>
            <a:custGeom>
              <a:avLst/>
              <a:gdLst/>
              <a:ahLst/>
              <a:cxnLst/>
              <a:rect l="l" t="t" r="r" b="b"/>
              <a:pathLst>
                <a:path w="1035" h="3537" fill="none" extrusionOk="0">
                  <a:moveTo>
                    <a:pt x="1034" y="0"/>
                  </a:moveTo>
                  <a:cubicBezTo>
                    <a:pt x="701" y="1168"/>
                    <a:pt x="334" y="2335"/>
                    <a:pt x="0" y="3536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1"/>
            <p:cNvSpPr/>
            <p:nvPr/>
          </p:nvSpPr>
          <p:spPr>
            <a:xfrm>
              <a:off x="3563888" y="7382475"/>
              <a:ext cx="14200" cy="47550"/>
            </a:xfrm>
            <a:custGeom>
              <a:avLst/>
              <a:gdLst/>
              <a:ahLst/>
              <a:cxnLst/>
              <a:rect l="l" t="t" r="r" b="b"/>
              <a:pathLst>
                <a:path w="568" h="1902" fill="none" extrusionOk="0">
                  <a:moveTo>
                    <a:pt x="568" y="1"/>
                  </a:moveTo>
                  <a:lnTo>
                    <a:pt x="1" y="1902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3" name="Google Shape;653;p31"/>
          <p:cNvSpPr/>
          <p:nvPr/>
        </p:nvSpPr>
        <p:spPr>
          <a:xfrm rot="-1970022">
            <a:off x="542141" y="249203"/>
            <a:ext cx="490487" cy="380615"/>
          </a:xfrm>
          <a:custGeom>
            <a:avLst/>
            <a:gdLst/>
            <a:ahLst/>
            <a:cxnLst/>
            <a:rect l="l" t="t" r="r" b="b"/>
            <a:pathLst>
              <a:path w="8040" h="6239" fill="none" extrusionOk="0">
                <a:moveTo>
                  <a:pt x="0" y="1"/>
                </a:moveTo>
                <a:lnTo>
                  <a:pt x="1501" y="6239"/>
                </a:lnTo>
                <a:lnTo>
                  <a:pt x="8039" y="1035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" name="Google Shape;654;p31"/>
          <p:cNvSpPr/>
          <p:nvPr/>
        </p:nvSpPr>
        <p:spPr>
          <a:xfrm>
            <a:off x="8280338" y="2100450"/>
            <a:ext cx="487800" cy="4878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" name="Google Shape;655;p31"/>
          <p:cNvSpPr/>
          <p:nvPr/>
        </p:nvSpPr>
        <p:spPr>
          <a:xfrm>
            <a:off x="-223662" y="3085975"/>
            <a:ext cx="487800" cy="4878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" name="Google Shape;656;p31"/>
          <p:cNvSpPr/>
          <p:nvPr/>
        </p:nvSpPr>
        <p:spPr>
          <a:xfrm rot="-2488583">
            <a:off x="4320976" y="4395219"/>
            <a:ext cx="502051" cy="389589"/>
          </a:xfrm>
          <a:custGeom>
            <a:avLst/>
            <a:gdLst/>
            <a:ahLst/>
            <a:cxnLst/>
            <a:rect l="l" t="t" r="r" b="b"/>
            <a:pathLst>
              <a:path w="8040" h="6239" fill="none" extrusionOk="0">
                <a:moveTo>
                  <a:pt x="0" y="1"/>
                </a:moveTo>
                <a:lnTo>
                  <a:pt x="1501" y="6239"/>
                </a:lnTo>
                <a:lnTo>
                  <a:pt x="8039" y="1035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7" name="Google Shape;657;p31"/>
          <p:cNvGrpSpPr/>
          <p:nvPr/>
        </p:nvGrpSpPr>
        <p:grpSpPr>
          <a:xfrm rot="-2700000">
            <a:off x="62342" y="4668581"/>
            <a:ext cx="544210" cy="401775"/>
            <a:chOff x="3525538" y="7232375"/>
            <a:chExt cx="442825" cy="326925"/>
          </a:xfrm>
        </p:grpSpPr>
        <p:sp>
          <p:nvSpPr>
            <p:cNvPr id="658" name="Google Shape;658;p31"/>
            <p:cNvSpPr/>
            <p:nvPr/>
          </p:nvSpPr>
          <p:spPr>
            <a:xfrm>
              <a:off x="3940838" y="7344950"/>
              <a:ext cx="27525" cy="37550"/>
            </a:xfrm>
            <a:custGeom>
              <a:avLst/>
              <a:gdLst/>
              <a:ahLst/>
              <a:cxnLst/>
              <a:rect l="l" t="t" r="r" b="b"/>
              <a:pathLst>
                <a:path w="1101" h="1502" fill="none" extrusionOk="0">
                  <a:moveTo>
                    <a:pt x="0" y="0"/>
                  </a:moveTo>
                  <a:cubicBezTo>
                    <a:pt x="367" y="501"/>
                    <a:pt x="734" y="1001"/>
                    <a:pt x="1101" y="1502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1"/>
            <p:cNvSpPr/>
            <p:nvPr/>
          </p:nvSpPr>
          <p:spPr>
            <a:xfrm>
              <a:off x="3859113" y="7232375"/>
              <a:ext cx="53375" cy="73400"/>
            </a:xfrm>
            <a:custGeom>
              <a:avLst/>
              <a:gdLst/>
              <a:ahLst/>
              <a:cxnLst/>
              <a:rect l="l" t="t" r="r" b="b"/>
              <a:pathLst>
                <a:path w="2135" h="2936" fill="none" extrusionOk="0">
                  <a:moveTo>
                    <a:pt x="0" y="0"/>
                  </a:moveTo>
                  <a:lnTo>
                    <a:pt x="2135" y="2936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1"/>
            <p:cNvSpPr/>
            <p:nvPr/>
          </p:nvSpPr>
          <p:spPr>
            <a:xfrm>
              <a:off x="3744013" y="7307425"/>
              <a:ext cx="25" cy="251875"/>
            </a:xfrm>
            <a:custGeom>
              <a:avLst/>
              <a:gdLst/>
              <a:ahLst/>
              <a:cxnLst/>
              <a:rect l="l" t="t" r="r" b="b"/>
              <a:pathLst>
                <a:path w="1" h="10075" fill="none" extrusionOk="0">
                  <a:moveTo>
                    <a:pt x="1" y="0"/>
                  </a:moveTo>
                  <a:lnTo>
                    <a:pt x="1" y="10074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1"/>
            <p:cNvSpPr/>
            <p:nvPr/>
          </p:nvSpPr>
          <p:spPr>
            <a:xfrm>
              <a:off x="3525538" y="7470875"/>
              <a:ext cx="25875" cy="88425"/>
            </a:xfrm>
            <a:custGeom>
              <a:avLst/>
              <a:gdLst/>
              <a:ahLst/>
              <a:cxnLst/>
              <a:rect l="l" t="t" r="r" b="b"/>
              <a:pathLst>
                <a:path w="1035" h="3537" fill="none" extrusionOk="0">
                  <a:moveTo>
                    <a:pt x="1034" y="0"/>
                  </a:moveTo>
                  <a:cubicBezTo>
                    <a:pt x="701" y="1168"/>
                    <a:pt x="334" y="2335"/>
                    <a:pt x="0" y="3536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1"/>
            <p:cNvSpPr/>
            <p:nvPr/>
          </p:nvSpPr>
          <p:spPr>
            <a:xfrm>
              <a:off x="3563888" y="7382475"/>
              <a:ext cx="14200" cy="47550"/>
            </a:xfrm>
            <a:custGeom>
              <a:avLst/>
              <a:gdLst/>
              <a:ahLst/>
              <a:cxnLst/>
              <a:rect l="l" t="t" r="r" b="b"/>
              <a:pathLst>
                <a:path w="568" h="1902" fill="none" extrusionOk="0">
                  <a:moveTo>
                    <a:pt x="568" y="1"/>
                  </a:moveTo>
                  <a:lnTo>
                    <a:pt x="1" y="1902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5_2"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4" name="Google Shape;664;p32"/>
          <p:cNvGrpSpPr/>
          <p:nvPr/>
        </p:nvGrpSpPr>
        <p:grpSpPr>
          <a:xfrm rot="2118701">
            <a:off x="-89872" y="4448521"/>
            <a:ext cx="677494" cy="678539"/>
            <a:chOff x="1176363" y="5022450"/>
            <a:chExt cx="551250" cy="552100"/>
          </a:xfrm>
        </p:grpSpPr>
        <p:sp>
          <p:nvSpPr>
            <p:cNvPr id="665" name="Google Shape;665;p32"/>
            <p:cNvSpPr/>
            <p:nvPr/>
          </p:nvSpPr>
          <p:spPr>
            <a:xfrm>
              <a:off x="1176363" y="5561175"/>
              <a:ext cx="54225" cy="5025"/>
            </a:xfrm>
            <a:custGeom>
              <a:avLst/>
              <a:gdLst/>
              <a:ahLst/>
              <a:cxnLst/>
              <a:rect l="l" t="t" r="r" b="b"/>
              <a:pathLst>
                <a:path w="2169" h="201" fill="none" extrusionOk="0">
                  <a:moveTo>
                    <a:pt x="2168" y="201"/>
                  </a:moveTo>
                  <a:cubicBezTo>
                    <a:pt x="1434" y="134"/>
                    <a:pt x="701" y="67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2"/>
            <p:cNvSpPr/>
            <p:nvPr/>
          </p:nvSpPr>
          <p:spPr>
            <a:xfrm>
              <a:off x="1272263" y="5043300"/>
              <a:ext cx="351100" cy="531250"/>
            </a:xfrm>
            <a:custGeom>
              <a:avLst/>
              <a:gdLst/>
              <a:ahLst/>
              <a:cxnLst/>
              <a:rect l="l" t="t" r="r" b="b"/>
              <a:pathLst>
                <a:path w="14044" h="21250" fill="none" extrusionOk="0">
                  <a:moveTo>
                    <a:pt x="14044" y="1"/>
                  </a:moveTo>
                  <a:cubicBezTo>
                    <a:pt x="10474" y="1035"/>
                    <a:pt x="4670" y="2803"/>
                    <a:pt x="5171" y="7606"/>
                  </a:cubicBezTo>
                  <a:cubicBezTo>
                    <a:pt x="5437" y="10175"/>
                    <a:pt x="7672" y="12109"/>
                    <a:pt x="9407" y="13844"/>
                  </a:cubicBezTo>
                  <a:cubicBezTo>
                    <a:pt x="11008" y="15445"/>
                    <a:pt x="13310" y="18047"/>
                    <a:pt x="10841" y="20048"/>
                  </a:cubicBezTo>
                  <a:cubicBezTo>
                    <a:pt x="9540" y="21082"/>
                    <a:pt x="7405" y="21049"/>
                    <a:pt x="5838" y="21149"/>
                  </a:cubicBezTo>
                  <a:cubicBezTo>
                    <a:pt x="3870" y="21249"/>
                    <a:pt x="1935" y="21216"/>
                    <a:pt x="0" y="21049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2"/>
            <p:cNvSpPr/>
            <p:nvPr/>
          </p:nvSpPr>
          <p:spPr>
            <a:xfrm>
              <a:off x="1668363" y="5022450"/>
              <a:ext cx="59250" cy="10875"/>
            </a:xfrm>
            <a:custGeom>
              <a:avLst/>
              <a:gdLst/>
              <a:ahLst/>
              <a:cxnLst/>
              <a:rect l="l" t="t" r="r" b="b"/>
              <a:pathLst>
                <a:path w="2370" h="435" fill="none" extrusionOk="0">
                  <a:moveTo>
                    <a:pt x="2369" y="1"/>
                  </a:moveTo>
                  <a:cubicBezTo>
                    <a:pt x="1569" y="134"/>
                    <a:pt x="768" y="267"/>
                    <a:pt x="1" y="434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8" name="Google Shape;668;p32"/>
          <p:cNvGrpSpPr/>
          <p:nvPr/>
        </p:nvGrpSpPr>
        <p:grpSpPr>
          <a:xfrm rot="4499953">
            <a:off x="8586036" y="4154351"/>
            <a:ext cx="488889" cy="473526"/>
            <a:chOff x="3103563" y="2976000"/>
            <a:chExt cx="397800" cy="385300"/>
          </a:xfrm>
        </p:grpSpPr>
        <p:sp>
          <p:nvSpPr>
            <p:cNvPr id="669" name="Google Shape;669;p32"/>
            <p:cNvSpPr/>
            <p:nvPr/>
          </p:nvSpPr>
          <p:spPr>
            <a:xfrm>
              <a:off x="3141088" y="3272875"/>
              <a:ext cx="9200" cy="70900"/>
            </a:xfrm>
            <a:custGeom>
              <a:avLst/>
              <a:gdLst/>
              <a:ahLst/>
              <a:cxnLst/>
              <a:rect l="l" t="t" r="r" b="b"/>
              <a:pathLst>
                <a:path w="368" h="2836" fill="none" extrusionOk="0">
                  <a:moveTo>
                    <a:pt x="1" y="0"/>
                  </a:moveTo>
                  <a:cubicBezTo>
                    <a:pt x="101" y="968"/>
                    <a:pt x="234" y="1902"/>
                    <a:pt x="367" y="2836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2"/>
            <p:cNvSpPr/>
            <p:nvPr/>
          </p:nvSpPr>
          <p:spPr>
            <a:xfrm>
              <a:off x="3103563" y="2976000"/>
              <a:ext cx="32550" cy="256025"/>
            </a:xfrm>
            <a:custGeom>
              <a:avLst/>
              <a:gdLst/>
              <a:ahLst/>
              <a:cxnLst/>
              <a:rect l="l" t="t" r="r" b="b"/>
              <a:pathLst>
                <a:path w="1302" h="10241" fill="none" extrusionOk="0">
                  <a:moveTo>
                    <a:pt x="0" y="0"/>
                  </a:moveTo>
                  <a:lnTo>
                    <a:pt x="1301" y="10241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2"/>
            <p:cNvSpPr/>
            <p:nvPr/>
          </p:nvSpPr>
          <p:spPr>
            <a:xfrm>
              <a:off x="3257013" y="3029350"/>
              <a:ext cx="72575" cy="329425"/>
            </a:xfrm>
            <a:custGeom>
              <a:avLst/>
              <a:gdLst/>
              <a:ahLst/>
              <a:cxnLst/>
              <a:rect l="l" t="t" r="r" b="b"/>
              <a:pathLst>
                <a:path w="2903" h="13177" fill="none" extrusionOk="0">
                  <a:moveTo>
                    <a:pt x="2902" y="1"/>
                  </a:moveTo>
                  <a:cubicBezTo>
                    <a:pt x="1935" y="4404"/>
                    <a:pt x="968" y="8774"/>
                    <a:pt x="0" y="13177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2"/>
            <p:cNvSpPr/>
            <p:nvPr/>
          </p:nvSpPr>
          <p:spPr>
            <a:xfrm>
              <a:off x="3365413" y="3255350"/>
              <a:ext cx="53400" cy="105950"/>
            </a:xfrm>
            <a:custGeom>
              <a:avLst/>
              <a:gdLst/>
              <a:ahLst/>
              <a:cxnLst/>
              <a:rect l="l" t="t" r="r" b="b"/>
              <a:pathLst>
                <a:path w="2136" h="4238" fill="none" extrusionOk="0">
                  <a:moveTo>
                    <a:pt x="2135" y="1"/>
                  </a:moveTo>
                  <a:lnTo>
                    <a:pt x="1" y="4237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2"/>
            <p:cNvSpPr/>
            <p:nvPr/>
          </p:nvSpPr>
          <p:spPr>
            <a:xfrm>
              <a:off x="3440463" y="3091900"/>
              <a:ext cx="60900" cy="121775"/>
            </a:xfrm>
            <a:custGeom>
              <a:avLst/>
              <a:gdLst/>
              <a:ahLst/>
              <a:cxnLst/>
              <a:rect l="l" t="t" r="r" b="b"/>
              <a:pathLst>
                <a:path w="2436" h="4871" fill="none" extrusionOk="0">
                  <a:moveTo>
                    <a:pt x="2436" y="1"/>
                  </a:moveTo>
                  <a:lnTo>
                    <a:pt x="1" y="4871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4" name="Google Shape;674;p32"/>
          <p:cNvGrpSpPr/>
          <p:nvPr/>
        </p:nvGrpSpPr>
        <p:grpSpPr>
          <a:xfrm>
            <a:off x="8775705" y="1852317"/>
            <a:ext cx="802548" cy="757672"/>
            <a:chOff x="5091638" y="5657900"/>
            <a:chExt cx="402825" cy="380300"/>
          </a:xfrm>
        </p:grpSpPr>
        <p:sp>
          <p:nvSpPr>
            <p:cNvPr id="675" name="Google Shape;675;p32"/>
            <p:cNvSpPr/>
            <p:nvPr/>
          </p:nvSpPr>
          <p:spPr>
            <a:xfrm>
              <a:off x="5091638" y="5717950"/>
              <a:ext cx="402825" cy="320250"/>
            </a:xfrm>
            <a:custGeom>
              <a:avLst/>
              <a:gdLst/>
              <a:ahLst/>
              <a:cxnLst/>
              <a:rect l="l" t="t" r="r" b="b"/>
              <a:pathLst>
                <a:path w="16113" h="12810" fill="none" extrusionOk="0">
                  <a:moveTo>
                    <a:pt x="12510" y="1"/>
                  </a:moveTo>
                  <a:cubicBezTo>
                    <a:pt x="13777" y="1035"/>
                    <a:pt x="16112" y="3203"/>
                    <a:pt x="14678" y="4971"/>
                  </a:cubicBezTo>
                  <a:cubicBezTo>
                    <a:pt x="13677" y="6205"/>
                    <a:pt x="11576" y="6472"/>
                    <a:pt x="10108" y="6705"/>
                  </a:cubicBezTo>
                  <a:cubicBezTo>
                    <a:pt x="7339" y="7172"/>
                    <a:pt x="3904" y="7172"/>
                    <a:pt x="1535" y="8840"/>
                  </a:cubicBezTo>
                  <a:cubicBezTo>
                    <a:pt x="1" y="9908"/>
                    <a:pt x="234" y="11442"/>
                    <a:pt x="1335" y="12810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32"/>
            <p:cNvSpPr/>
            <p:nvPr/>
          </p:nvSpPr>
          <p:spPr>
            <a:xfrm>
              <a:off x="5314313" y="5657900"/>
              <a:ext cx="47550" cy="28375"/>
            </a:xfrm>
            <a:custGeom>
              <a:avLst/>
              <a:gdLst/>
              <a:ahLst/>
              <a:cxnLst/>
              <a:rect l="l" t="t" r="r" b="b"/>
              <a:pathLst>
                <a:path w="1902" h="1135" fill="none" extrusionOk="0">
                  <a:moveTo>
                    <a:pt x="0" y="1"/>
                  </a:moveTo>
                  <a:cubicBezTo>
                    <a:pt x="634" y="368"/>
                    <a:pt x="1268" y="735"/>
                    <a:pt x="1902" y="1135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7" name="Google Shape;677;p32"/>
          <p:cNvGrpSpPr/>
          <p:nvPr/>
        </p:nvGrpSpPr>
        <p:grpSpPr>
          <a:xfrm rot="6300047">
            <a:off x="658879" y="105306"/>
            <a:ext cx="544223" cy="401785"/>
            <a:chOff x="3525538" y="7232375"/>
            <a:chExt cx="442825" cy="326925"/>
          </a:xfrm>
        </p:grpSpPr>
        <p:sp>
          <p:nvSpPr>
            <p:cNvPr id="678" name="Google Shape;678;p32"/>
            <p:cNvSpPr/>
            <p:nvPr/>
          </p:nvSpPr>
          <p:spPr>
            <a:xfrm>
              <a:off x="3940838" y="7344950"/>
              <a:ext cx="27525" cy="37550"/>
            </a:xfrm>
            <a:custGeom>
              <a:avLst/>
              <a:gdLst/>
              <a:ahLst/>
              <a:cxnLst/>
              <a:rect l="l" t="t" r="r" b="b"/>
              <a:pathLst>
                <a:path w="1101" h="1502" fill="none" extrusionOk="0">
                  <a:moveTo>
                    <a:pt x="0" y="0"/>
                  </a:moveTo>
                  <a:cubicBezTo>
                    <a:pt x="367" y="501"/>
                    <a:pt x="734" y="1001"/>
                    <a:pt x="1101" y="1502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2"/>
            <p:cNvSpPr/>
            <p:nvPr/>
          </p:nvSpPr>
          <p:spPr>
            <a:xfrm>
              <a:off x="3859113" y="7232375"/>
              <a:ext cx="53375" cy="73400"/>
            </a:xfrm>
            <a:custGeom>
              <a:avLst/>
              <a:gdLst/>
              <a:ahLst/>
              <a:cxnLst/>
              <a:rect l="l" t="t" r="r" b="b"/>
              <a:pathLst>
                <a:path w="2135" h="2936" fill="none" extrusionOk="0">
                  <a:moveTo>
                    <a:pt x="0" y="0"/>
                  </a:moveTo>
                  <a:lnTo>
                    <a:pt x="2135" y="2936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2"/>
            <p:cNvSpPr/>
            <p:nvPr/>
          </p:nvSpPr>
          <p:spPr>
            <a:xfrm>
              <a:off x="3744013" y="7307425"/>
              <a:ext cx="25" cy="251875"/>
            </a:xfrm>
            <a:custGeom>
              <a:avLst/>
              <a:gdLst/>
              <a:ahLst/>
              <a:cxnLst/>
              <a:rect l="l" t="t" r="r" b="b"/>
              <a:pathLst>
                <a:path w="1" h="10075" fill="none" extrusionOk="0">
                  <a:moveTo>
                    <a:pt x="1" y="0"/>
                  </a:moveTo>
                  <a:lnTo>
                    <a:pt x="1" y="10074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2"/>
            <p:cNvSpPr/>
            <p:nvPr/>
          </p:nvSpPr>
          <p:spPr>
            <a:xfrm>
              <a:off x="3525538" y="7470875"/>
              <a:ext cx="25875" cy="88425"/>
            </a:xfrm>
            <a:custGeom>
              <a:avLst/>
              <a:gdLst/>
              <a:ahLst/>
              <a:cxnLst/>
              <a:rect l="l" t="t" r="r" b="b"/>
              <a:pathLst>
                <a:path w="1035" h="3537" fill="none" extrusionOk="0">
                  <a:moveTo>
                    <a:pt x="1034" y="0"/>
                  </a:moveTo>
                  <a:cubicBezTo>
                    <a:pt x="701" y="1168"/>
                    <a:pt x="334" y="2335"/>
                    <a:pt x="0" y="3536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2"/>
            <p:cNvSpPr/>
            <p:nvPr/>
          </p:nvSpPr>
          <p:spPr>
            <a:xfrm>
              <a:off x="3563888" y="7382475"/>
              <a:ext cx="14200" cy="47550"/>
            </a:xfrm>
            <a:custGeom>
              <a:avLst/>
              <a:gdLst/>
              <a:ahLst/>
              <a:cxnLst/>
              <a:rect l="l" t="t" r="r" b="b"/>
              <a:pathLst>
                <a:path w="568" h="1902" fill="none" extrusionOk="0">
                  <a:moveTo>
                    <a:pt x="568" y="1"/>
                  </a:moveTo>
                  <a:lnTo>
                    <a:pt x="1" y="1902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3" name="Google Shape;683;p32"/>
          <p:cNvSpPr/>
          <p:nvPr/>
        </p:nvSpPr>
        <p:spPr>
          <a:xfrm rot="-1970022">
            <a:off x="8010341" y="300657"/>
            <a:ext cx="490487" cy="380615"/>
          </a:xfrm>
          <a:custGeom>
            <a:avLst/>
            <a:gdLst/>
            <a:ahLst/>
            <a:cxnLst/>
            <a:rect l="l" t="t" r="r" b="b"/>
            <a:pathLst>
              <a:path w="8040" h="6239" fill="none" extrusionOk="0">
                <a:moveTo>
                  <a:pt x="0" y="1"/>
                </a:moveTo>
                <a:lnTo>
                  <a:pt x="1501" y="6239"/>
                </a:lnTo>
                <a:lnTo>
                  <a:pt x="8039" y="1035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" name="Google Shape;684;p32"/>
          <p:cNvSpPr/>
          <p:nvPr/>
        </p:nvSpPr>
        <p:spPr>
          <a:xfrm rot="3983561">
            <a:off x="-133752" y="2221225"/>
            <a:ext cx="502066" cy="389601"/>
          </a:xfrm>
          <a:custGeom>
            <a:avLst/>
            <a:gdLst/>
            <a:ahLst/>
            <a:cxnLst/>
            <a:rect l="l" t="t" r="r" b="b"/>
            <a:pathLst>
              <a:path w="8040" h="6239" fill="none" extrusionOk="0">
                <a:moveTo>
                  <a:pt x="0" y="1"/>
                </a:moveTo>
                <a:lnTo>
                  <a:pt x="1501" y="6239"/>
                </a:lnTo>
                <a:lnTo>
                  <a:pt x="8039" y="1035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32"/>
          <p:cNvSpPr/>
          <p:nvPr/>
        </p:nvSpPr>
        <p:spPr>
          <a:xfrm rot="5799132" flipH="1">
            <a:off x="1688421" y="381956"/>
            <a:ext cx="5186525" cy="4513894"/>
          </a:xfrm>
          <a:custGeom>
            <a:avLst/>
            <a:gdLst/>
            <a:ahLst/>
            <a:cxnLst/>
            <a:rect l="l" t="t" r="r" b="b"/>
            <a:pathLst>
              <a:path w="202979" h="179447" extrusionOk="0">
                <a:moveTo>
                  <a:pt x="153674" y="1"/>
                </a:moveTo>
                <a:cubicBezTo>
                  <a:pt x="134554" y="1"/>
                  <a:pt x="120742" y="16799"/>
                  <a:pt x="92700" y="22903"/>
                </a:cubicBezTo>
                <a:cubicBezTo>
                  <a:pt x="59476" y="30141"/>
                  <a:pt x="49770" y="27172"/>
                  <a:pt x="24885" y="50956"/>
                </a:cubicBezTo>
                <a:cubicBezTo>
                  <a:pt x="1" y="74740"/>
                  <a:pt x="1702" y="119472"/>
                  <a:pt x="28554" y="147725"/>
                </a:cubicBezTo>
                <a:cubicBezTo>
                  <a:pt x="55374" y="175979"/>
                  <a:pt x="83794" y="178981"/>
                  <a:pt x="83794" y="178981"/>
                </a:cubicBezTo>
                <a:cubicBezTo>
                  <a:pt x="83794" y="178981"/>
                  <a:pt x="86847" y="179447"/>
                  <a:pt x="91893" y="179447"/>
                </a:cubicBezTo>
                <a:cubicBezTo>
                  <a:pt x="103553" y="179447"/>
                  <a:pt x="125856" y="176961"/>
                  <a:pt x="145738" y="160501"/>
                </a:cubicBezTo>
                <a:cubicBezTo>
                  <a:pt x="174192" y="136951"/>
                  <a:pt x="184566" y="98857"/>
                  <a:pt x="193772" y="68202"/>
                </a:cubicBezTo>
                <a:cubicBezTo>
                  <a:pt x="202979" y="37546"/>
                  <a:pt x="190804" y="10427"/>
                  <a:pt x="165018" y="1921"/>
                </a:cubicBezTo>
                <a:cubicBezTo>
                  <a:pt x="160969" y="582"/>
                  <a:pt x="157230" y="1"/>
                  <a:pt x="153674" y="1"/>
                </a:cubicBezTo>
                <a:close/>
              </a:path>
            </a:pathLst>
          </a:custGeom>
          <a:solidFill>
            <a:srgbClr val="FFC8C8">
              <a:alpha val="325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5_2_1"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7" name="Google Shape;687;p33"/>
          <p:cNvGrpSpPr/>
          <p:nvPr/>
        </p:nvGrpSpPr>
        <p:grpSpPr>
          <a:xfrm rot="2118701">
            <a:off x="6940695" y="1495979"/>
            <a:ext cx="677494" cy="678539"/>
            <a:chOff x="1176363" y="5022450"/>
            <a:chExt cx="551250" cy="552100"/>
          </a:xfrm>
        </p:grpSpPr>
        <p:sp>
          <p:nvSpPr>
            <p:cNvPr id="688" name="Google Shape;688;p33"/>
            <p:cNvSpPr/>
            <p:nvPr/>
          </p:nvSpPr>
          <p:spPr>
            <a:xfrm>
              <a:off x="1176363" y="5561175"/>
              <a:ext cx="54225" cy="5025"/>
            </a:xfrm>
            <a:custGeom>
              <a:avLst/>
              <a:gdLst/>
              <a:ahLst/>
              <a:cxnLst/>
              <a:rect l="l" t="t" r="r" b="b"/>
              <a:pathLst>
                <a:path w="2169" h="201" fill="none" extrusionOk="0">
                  <a:moveTo>
                    <a:pt x="2168" y="201"/>
                  </a:moveTo>
                  <a:cubicBezTo>
                    <a:pt x="1434" y="134"/>
                    <a:pt x="701" y="67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33"/>
            <p:cNvSpPr/>
            <p:nvPr/>
          </p:nvSpPr>
          <p:spPr>
            <a:xfrm>
              <a:off x="1272263" y="5043300"/>
              <a:ext cx="351100" cy="531250"/>
            </a:xfrm>
            <a:custGeom>
              <a:avLst/>
              <a:gdLst/>
              <a:ahLst/>
              <a:cxnLst/>
              <a:rect l="l" t="t" r="r" b="b"/>
              <a:pathLst>
                <a:path w="14044" h="21250" fill="none" extrusionOk="0">
                  <a:moveTo>
                    <a:pt x="14044" y="1"/>
                  </a:moveTo>
                  <a:cubicBezTo>
                    <a:pt x="10474" y="1035"/>
                    <a:pt x="4670" y="2803"/>
                    <a:pt x="5171" y="7606"/>
                  </a:cubicBezTo>
                  <a:cubicBezTo>
                    <a:pt x="5437" y="10175"/>
                    <a:pt x="7672" y="12109"/>
                    <a:pt x="9407" y="13844"/>
                  </a:cubicBezTo>
                  <a:cubicBezTo>
                    <a:pt x="11008" y="15445"/>
                    <a:pt x="13310" y="18047"/>
                    <a:pt x="10841" y="20048"/>
                  </a:cubicBezTo>
                  <a:cubicBezTo>
                    <a:pt x="9540" y="21082"/>
                    <a:pt x="7405" y="21049"/>
                    <a:pt x="5838" y="21149"/>
                  </a:cubicBezTo>
                  <a:cubicBezTo>
                    <a:pt x="3870" y="21249"/>
                    <a:pt x="1935" y="21216"/>
                    <a:pt x="0" y="21049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33"/>
            <p:cNvSpPr/>
            <p:nvPr/>
          </p:nvSpPr>
          <p:spPr>
            <a:xfrm>
              <a:off x="1668363" y="5022450"/>
              <a:ext cx="59250" cy="10875"/>
            </a:xfrm>
            <a:custGeom>
              <a:avLst/>
              <a:gdLst/>
              <a:ahLst/>
              <a:cxnLst/>
              <a:rect l="l" t="t" r="r" b="b"/>
              <a:pathLst>
                <a:path w="2370" h="435" fill="none" extrusionOk="0">
                  <a:moveTo>
                    <a:pt x="2369" y="1"/>
                  </a:moveTo>
                  <a:cubicBezTo>
                    <a:pt x="1569" y="134"/>
                    <a:pt x="768" y="267"/>
                    <a:pt x="1" y="434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1" name="Google Shape;691;p33"/>
          <p:cNvGrpSpPr/>
          <p:nvPr/>
        </p:nvGrpSpPr>
        <p:grpSpPr>
          <a:xfrm rot="9806967">
            <a:off x="8470303" y="4368066"/>
            <a:ext cx="488904" cy="473541"/>
            <a:chOff x="3103563" y="2976000"/>
            <a:chExt cx="397800" cy="385300"/>
          </a:xfrm>
        </p:grpSpPr>
        <p:sp>
          <p:nvSpPr>
            <p:cNvPr id="692" name="Google Shape;692;p33"/>
            <p:cNvSpPr/>
            <p:nvPr/>
          </p:nvSpPr>
          <p:spPr>
            <a:xfrm>
              <a:off x="3141088" y="3272875"/>
              <a:ext cx="9200" cy="70900"/>
            </a:xfrm>
            <a:custGeom>
              <a:avLst/>
              <a:gdLst/>
              <a:ahLst/>
              <a:cxnLst/>
              <a:rect l="l" t="t" r="r" b="b"/>
              <a:pathLst>
                <a:path w="368" h="2836" fill="none" extrusionOk="0">
                  <a:moveTo>
                    <a:pt x="1" y="0"/>
                  </a:moveTo>
                  <a:cubicBezTo>
                    <a:pt x="101" y="968"/>
                    <a:pt x="234" y="1902"/>
                    <a:pt x="367" y="2836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3"/>
            <p:cNvSpPr/>
            <p:nvPr/>
          </p:nvSpPr>
          <p:spPr>
            <a:xfrm>
              <a:off x="3103563" y="2976000"/>
              <a:ext cx="32550" cy="256025"/>
            </a:xfrm>
            <a:custGeom>
              <a:avLst/>
              <a:gdLst/>
              <a:ahLst/>
              <a:cxnLst/>
              <a:rect l="l" t="t" r="r" b="b"/>
              <a:pathLst>
                <a:path w="1302" h="10241" fill="none" extrusionOk="0">
                  <a:moveTo>
                    <a:pt x="0" y="0"/>
                  </a:moveTo>
                  <a:lnTo>
                    <a:pt x="1301" y="10241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3"/>
            <p:cNvSpPr/>
            <p:nvPr/>
          </p:nvSpPr>
          <p:spPr>
            <a:xfrm>
              <a:off x="3257013" y="3029350"/>
              <a:ext cx="72575" cy="329425"/>
            </a:xfrm>
            <a:custGeom>
              <a:avLst/>
              <a:gdLst/>
              <a:ahLst/>
              <a:cxnLst/>
              <a:rect l="l" t="t" r="r" b="b"/>
              <a:pathLst>
                <a:path w="2903" h="13177" fill="none" extrusionOk="0">
                  <a:moveTo>
                    <a:pt x="2902" y="1"/>
                  </a:moveTo>
                  <a:cubicBezTo>
                    <a:pt x="1935" y="4404"/>
                    <a:pt x="968" y="8774"/>
                    <a:pt x="0" y="13177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3"/>
            <p:cNvSpPr/>
            <p:nvPr/>
          </p:nvSpPr>
          <p:spPr>
            <a:xfrm>
              <a:off x="3365413" y="3255350"/>
              <a:ext cx="53400" cy="105950"/>
            </a:xfrm>
            <a:custGeom>
              <a:avLst/>
              <a:gdLst/>
              <a:ahLst/>
              <a:cxnLst/>
              <a:rect l="l" t="t" r="r" b="b"/>
              <a:pathLst>
                <a:path w="2136" h="4238" fill="none" extrusionOk="0">
                  <a:moveTo>
                    <a:pt x="2135" y="1"/>
                  </a:moveTo>
                  <a:lnTo>
                    <a:pt x="1" y="4237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33"/>
            <p:cNvSpPr/>
            <p:nvPr/>
          </p:nvSpPr>
          <p:spPr>
            <a:xfrm>
              <a:off x="3440463" y="3091900"/>
              <a:ext cx="60900" cy="121775"/>
            </a:xfrm>
            <a:custGeom>
              <a:avLst/>
              <a:gdLst/>
              <a:ahLst/>
              <a:cxnLst/>
              <a:rect l="l" t="t" r="r" b="b"/>
              <a:pathLst>
                <a:path w="2436" h="4871" fill="none" extrusionOk="0">
                  <a:moveTo>
                    <a:pt x="2436" y="1"/>
                  </a:moveTo>
                  <a:lnTo>
                    <a:pt x="1" y="4871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7" name="Google Shape;697;p33"/>
          <p:cNvGrpSpPr/>
          <p:nvPr/>
        </p:nvGrpSpPr>
        <p:grpSpPr>
          <a:xfrm>
            <a:off x="414122" y="187812"/>
            <a:ext cx="802548" cy="757672"/>
            <a:chOff x="5091638" y="5657900"/>
            <a:chExt cx="402825" cy="380300"/>
          </a:xfrm>
        </p:grpSpPr>
        <p:sp>
          <p:nvSpPr>
            <p:cNvPr id="698" name="Google Shape;698;p33"/>
            <p:cNvSpPr/>
            <p:nvPr/>
          </p:nvSpPr>
          <p:spPr>
            <a:xfrm>
              <a:off x="5091638" y="5717950"/>
              <a:ext cx="402825" cy="320250"/>
            </a:xfrm>
            <a:custGeom>
              <a:avLst/>
              <a:gdLst/>
              <a:ahLst/>
              <a:cxnLst/>
              <a:rect l="l" t="t" r="r" b="b"/>
              <a:pathLst>
                <a:path w="16113" h="12810" fill="none" extrusionOk="0">
                  <a:moveTo>
                    <a:pt x="12510" y="1"/>
                  </a:moveTo>
                  <a:cubicBezTo>
                    <a:pt x="13777" y="1035"/>
                    <a:pt x="16112" y="3203"/>
                    <a:pt x="14678" y="4971"/>
                  </a:cubicBezTo>
                  <a:cubicBezTo>
                    <a:pt x="13677" y="6205"/>
                    <a:pt x="11576" y="6472"/>
                    <a:pt x="10108" y="6705"/>
                  </a:cubicBezTo>
                  <a:cubicBezTo>
                    <a:pt x="7339" y="7172"/>
                    <a:pt x="3904" y="7172"/>
                    <a:pt x="1535" y="8840"/>
                  </a:cubicBezTo>
                  <a:cubicBezTo>
                    <a:pt x="1" y="9908"/>
                    <a:pt x="234" y="11442"/>
                    <a:pt x="1335" y="12810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3"/>
            <p:cNvSpPr/>
            <p:nvPr/>
          </p:nvSpPr>
          <p:spPr>
            <a:xfrm>
              <a:off x="5314313" y="5657900"/>
              <a:ext cx="47550" cy="28375"/>
            </a:xfrm>
            <a:custGeom>
              <a:avLst/>
              <a:gdLst/>
              <a:ahLst/>
              <a:cxnLst/>
              <a:rect l="l" t="t" r="r" b="b"/>
              <a:pathLst>
                <a:path w="1902" h="1135" fill="none" extrusionOk="0">
                  <a:moveTo>
                    <a:pt x="0" y="1"/>
                  </a:moveTo>
                  <a:cubicBezTo>
                    <a:pt x="634" y="368"/>
                    <a:pt x="1268" y="735"/>
                    <a:pt x="1902" y="1135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0" name="Google Shape;700;p33"/>
          <p:cNvGrpSpPr/>
          <p:nvPr/>
        </p:nvGrpSpPr>
        <p:grpSpPr>
          <a:xfrm rot="-9254136">
            <a:off x="195277" y="4404108"/>
            <a:ext cx="544220" cy="401782"/>
            <a:chOff x="3525538" y="7232375"/>
            <a:chExt cx="442825" cy="326925"/>
          </a:xfrm>
        </p:grpSpPr>
        <p:sp>
          <p:nvSpPr>
            <p:cNvPr id="701" name="Google Shape;701;p33"/>
            <p:cNvSpPr/>
            <p:nvPr/>
          </p:nvSpPr>
          <p:spPr>
            <a:xfrm>
              <a:off x="3940838" y="7344950"/>
              <a:ext cx="27525" cy="37550"/>
            </a:xfrm>
            <a:custGeom>
              <a:avLst/>
              <a:gdLst/>
              <a:ahLst/>
              <a:cxnLst/>
              <a:rect l="l" t="t" r="r" b="b"/>
              <a:pathLst>
                <a:path w="1101" h="1502" fill="none" extrusionOk="0">
                  <a:moveTo>
                    <a:pt x="0" y="0"/>
                  </a:moveTo>
                  <a:cubicBezTo>
                    <a:pt x="367" y="501"/>
                    <a:pt x="734" y="1001"/>
                    <a:pt x="1101" y="1502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33"/>
            <p:cNvSpPr/>
            <p:nvPr/>
          </p:nvSpPr>
          <p:spPr>
            <a:xfrm>
              <a:off x="3859113" y="7232375"/>
              <a:ext cx="53375" cy="73400"/>
            </a:xfrm>
            <a:custGeom>
              <a:avLst/>
              <a:gdLst/>
              <a:ahLst/>
              <a:cxnLst/>
              <a:rect l="l" t="t" r="r" b="b"/>
              <a:pathLst>
                <a:path w="2135" h="2936" fill="none" extrusionOk="0">
                  <a:moveTo>
                    <a:pt x="0" y="0"/>
                  </a:moveTo>
                  <a:lnTo>
                    <a:pt x="2135" y="2936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3"/>
            <p:cNvSpPr/>
            <p:nvPr/>
          </p:nvSpPr>
          <p:spPr>
            <a:xfrm>
              <a:off x="3744013" y="7307425"/>
              <a:ext cx="25" cy="251875"/>
            </a:xfrm>
            <a:custGeom>
              <a:avLst/>
              <a:gdLst/>
              <a:ahLst/>
              <a:cxnLst/>
              <a:rect l="l" t="t" r="r" b="b"/>
              <a:pathLst>
                <a:path w="1" h="10075" fill="none" extrusionOk="0">
                  <a:moveTo>
                    <a:pt x="1" y="0"/>
                  </a:moveTo>
                  <a:lnTo>
                    <a:pt x="1" y="10074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3"/>
            <p:cNvSpPr/>
            <p:nvPr/>
          </p:nvSpPr>
          <p:spPr>
            <a:xfrm>
              <a:off x="3525538" y="7470875"/>
              <a:ext cx="25875" cy="88425"/>
            </a:xfrm>
            <a:custGeom>
              <a:avLst/>
              <a:gdLst/>
              <a:ahLst/>
              <a:cxnLst/>
              <a:rect l="l" t="t" r="r" b="b"/>
              <a:pathLst>
                <a:path w="1035" h="3537" fill="none" extrusionOk="0">
                  <a:moveTo>
                    <a:pt x="1034" y="0"/>
                  </a:moveTo>
                  <a:cubicBezTo>
                    <a:pt x="701" y="1168"/>
                    <a:pt x="334" y="2335"/>
                    <a:pt x="0" y="3536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3"/>
            <p:cNvSpPr/>
            <p:nvPr/>
          </p:nvSpPr>
          <p:spPr>
            <a:xfrm>
              <a:off x="3563888" y="7382475"/>
              <a:ext cx="14200" cy="47550"/>
            </a:xfrm>
            <a:custGeom>
              <a:avLst/>
              <a:gdLst/>
              <a:ahLst/>
              <a:cxnLst/>
              <a:rect l="l" t="t" r="r" b="b"/>
              <a:pathLst>
                <a:path w="568" h="1902" fill="none" extrusionOk="0">
                  <a:moveTo>
                    <a:pt x="568" y="1"/>
                  </a:moveTo>
                  <a:lnTo>
                    <a:pt x="1" y="1902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6" name="Google Shape;706;p33"/>
          <p:cNvSpPr/>
          <p:nvPr/>
        </p:nvSpPr>
        <p:spPr>
          <a:xfrm rot="5400000">
            <a:off x="8058351" y="376352"/>
            <a:ext cx="490480" cy="380610"/>
          </a:xfrm>
          <a:custGeom>
            <a:avLst/>
            <a:gdLst/>
            <a:ahLst/>
            <a:cxnLst/>
            <a:rect l="l" t="t" r="r" b="b"/>
            <a:pathLst>
              <a:path w="8040" h="6239" fill="none" extrusionOk="0">
                <a:moveTo>
                  <a:pt x="0" y="1"/>
                </a:moveTo>
                <a:lnTo>
                  <a:pt x="1501" y="6239"/>
                </a:lnTo>
                <a:lnTo>
                  <a:pt x="8039" y="1035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7" name="Google Shape;707;p33"/>
          <p:cNvSpPr/>
          <p:nvPr/>
        </p:nvSpPr>
        <p:spPr>
          <a:xfrm rot="-3782154">
            <a:off x="4355355" y="4242825"/>
            <a:ext cx="502065" cy="389600"/>
          </a:xfrm>
          <a:custGeom>
            <a:avLst/>
            <a:gdLst/>
            <a:ahLst/>
            <a:cxnLst/>
            <a:rect l="l" t="t" r="r" b="b"/>
            <a:pathLst>
              <a:path w="8040" h="6239" fill="none" extrusionOk="0">
                <a:moveTo>
                  <a:pt x="0" y="1"/>
                </a:moveTo>
                <a:lnTo>
                  <a:pt x="1501" y="6239"/>
                </a:lnTo>
                <a:lnTo>
                  <a:pt x="8039" y="1035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8" name="Google Shape;708;p33"/>
          <p:cNvSpPr/>
          <p:nvPr/>
        </p:nvSpPr>
        <p:spPr>
          <a:xfrm>
            <a:off x="1715479" y="1522900"/>
            <a:ext cx="487800" cy="4878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5_1">
    <p:bg>
      <p:bgPr>
        <a:solidFill>
          <a:schemeClr val="accent3"/>
        </a:solidFill>
        <a:effectLst/>
      </p:bgPr>
    </p:bg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0" name="Google Shape;710;p34"/>
          <p:cNvGrpSpPr/>
          <p:nvPr/>
        </p:nvGrpSpPr>
        <p:grpSpPr>
          <a:xfrm rot="2118701">
            <a:off x="2236053" y="4779004"/>
            <a:ext cx="677494" cy="678539"/>
            <a:chOff x="1176363" y="5022450"/>
            <a:chExt cx="551250" cy="552100"/>
          </a:xfrm>
        </p:grpSpPr>
        <p:sp>
          <p:nvSpPr>
            <p:cNvPr id="711" name="Google Shape;711;p34"/>
            <p:cNvSpPr/>
            <p:nvPr/>
          </p:nvSpPr>
          <p:spPr>
            <a:xfrm>
              <a:off x="1176363" y="5561175"/>
              <a:ext cx="54225" cy="5025"/>
            </a:xfrm>
            <a:custGeom>
              <a:avLst/>
              <a:gdLst/>
              <a:ahLst/>
              <a:cxnLst/>
              <a:rect l="l" t="t" r="r" b="b"/>
              <a:pathLst>
                <a:path w="2169" h="201" fill="none" extrusionOk="0">
                  <a:moveTo>
                    <a:pt x="2168" y="201"/>
                  </a:moveTo>
                  <a:cubicBezTo>
                    <a:pt x="1434" y="134"/>
                    <a:pt x="701" y="67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4"/>
            <p:cNvSpPr/>
            <p:nvPr/>
          </p:nvSpPr>
          <p:spPr>
            <a:xfrm>
              <a:off x="1272263" y="5043300"/>
              <a:ext cx="351100" cy="531250"/>
            </a:xfrm>
            <a:custGeom>
              <a:avLst/>
              <a:gdLst/>
              <a:ahLst/>
              <a:cxnLst/>
              <a:rect l="l" t="t" r="r" b="b"/>
              <a:pathLst>
                <a:path w="14044" h="21250" fill="none" extrusionOk="0">
                  <a:moveTo>
                    <a:pt x="14044" y="1"/>
                  </a:moveTo>
                  <a:cubicBezTo>
                    <a:pt x="10474" y="1035"/>
                    <a:pt x="4670" y="2803"/>
                    <a:pt x="5171" y="7606"/>
                  </a:cubicBezTo>
                  <a:cubicBezTo>
                    <a:pt x="5437" y="10175"/>
                    <a:pt x="7672" y="12109"/>
                    <a:pt x="9407" y="13844"/>
                  </a:cubicBezTo>
                  <a:cubicBezTo>
                    <a:pt x="11008" y="15445"/>
                    <a:pt x="13310" y="18047"/>
                    <a:pt x="10841" y="20048"/>
                  </a:cubicBezTo>
                  <a:cubicBezTo>
                    <a:pt x="9540" y="21082"/>
                    <a:pt x="7405" y="21049"/>
                    <a:pt x="5838" y="21149"/>
                  </a:cubicBezTo>
                  <a:cubicBezTo>
                    <a:pt x="3870" y="21249"/>
                    <a:pt x="1935" y="21216"/>
                    <a:pt x="0" y="21049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34"/>
            <p:cNvSpPr/>
            <p:nvPr/>
          </p:nvSpPr>
          <p:spPr>
            <a:xfrm>
              <a:off x="1668363" y="5022450"/>
              <a:ext cx="59250" cy="10875"/>
            </a:xfrm>
            <a:custGeom>
              <a:avLst/>
              <a:gdLst/>
              <a:ahLst/>
              <a:cxnLst/>
              <a:rect l="l" t="t" r="r" b="b"/>
              <a:pathLst>
                <a:path w="2370" h="435" fill="none" extrusionOk="0">
                  <a:moveTo>
                    <a:pt x="2369" y="1"/>
                  </a:moveTo>
                  <a:cubicBezTo>
                    <a:pt x="1569" y="134"/>
                    <a:pt x="768" y="267"/>
                    <a:pt x="1" y="434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4" name="Google Shape;714;p34"/>
          <p:cNvGrpSpPr/>
          <p:nvPr/>
        </p:nvGrpSpPr>
        <p:grpSpPr>
          <a:xfrm>
            <a:off x="8544530" y="1373875"/>
            <a:ext cx="802548" cy="757672"/>
            <a:chOff x="5091638" y="5657900"/>
            <a:chExt cx="402825" cy="380300"/>
          </a:xfrm>
        </p:grpSpPr>
        <p:sp>
          <p:nvSpPr>
            <p:cNvPr id="715" name="Google Shape;715;p34"/>
            <p:cNvSpPr/>
            <p:nvPr/>
          </p:nvSpPr>
          <p:spPr>
            <a:xfrm>
              <a:off x="5091638" y="5717950"/>
              <a:ext cx="402825" cy="320250"/>
            </a:xfrm>
            <a:custGeom>
              <a:avLst/>
              <a:gdLst/>
              <a:ahLst/>
              <a:cxnLst/>
              <a:rect l="l" t="t" r="r" b="b"/>
              <a:pathLst>
                <a:path w="16113" h="12810" fill="none" extrusionOk="0">
                  <a:moveTo>
                    <a:pt x="12510" y="1"/>
                  </a:moveTo>
                  <a:cubicBezTo>
                    <a:pt x="13777" y="1035"/>
                    <a:pt x="16112" y="3203"/>
                    <a:pt x="14678" y="4971"/>
                  </a:cubicBezTo>
                  <a:cubicBezTo>
                    <a:pt x="13677" y="6205"/>
                    <a:pt x="11576" y="6472"/>
                    <a:pt x="10108" y="6705"/>
                  </a:cubicBezTo>
                  <a:cubicBezTo>
                    <a:pt x="7339" y="7172"/>
                    <a:pt x="3904" y="7172"/>
                    <a:pt x="1535" y="8840"/>
                  </a:cubicBezTo>
                  <a:cubicBezTo>
                    <a:pt x="1" y="9908"/>
                    <a:pt x="234" y="11442"/>
                    <a:pt x="1335" y="12810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4"/>
            <p:cNvSpPr/>
            <p:nvPr/>
          </p:nvSpPr>
          <p:spPr>
            <a:xfrm>
              <a:off x="5314313" y="5657900"/>
              <a:ext cx="47550" cy="28375"/>
            </a:xfrm>
            <a:custGeom>
              <a:avLst/>
              <a:gdLst/>
              <a:ahLst/>
              <a:cxnLst/>
              <a:rect l="l" t="t" r="r" b="b"/>
              <a:pathLst>
                <a:path w="1902" h="1135" fill="none" extrusionOk="0">
                  <a:moveTo>
                    <a:pt x="0" y="1"/>
                  </a:moveTo>
                  <a:cubicBezTo>
                    <a:pt x="634" y="368"/>
                    <a:pt x="1268" y="735"/>
                    <a:pt x="1902" y="1135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7" name="Google Shape;717;p34"/>
          <p:cNvGrpSpPr/>
          <p:nvPr/>
        </p:nvGrpSpPr>
        <p:grpSpPr>
          <a:xfrm rot="-2700000">
            <a:off x="-7871" y="120906"/>
            <a:ext cx="544210" cy="401775"/>
            <a:chOff x="3525538" y="7232375"/>
            <a:chExt cx="442825" cy="326925"/>
          </a:xfrm>
        </p:grpSpPr>
        <p:sp>
          <p:nvSpPr>
            <p:cNvPr id="718" name="Google Shape;718;p34"/>
            <p:cNvSpPr/>
            <p:nvPr/>
          </p:nvSpPr>
          <p:spPr>
            <a:xfrm>
              <a:off x="3940838" y="7344950"/>
              <a:ext cx="27525" cy="37550"/>
            </a:xfrm>
            <a:custGeom>
              <a:avLst/>
              <a:gdLst/>
              <a:ahLst/>
              <a:cxnLst/>
              <a:rect l="l" t="t" r="r" b="b"/>
              <a:pathLst>
                <a:path w="1101" h="1502" fill="none" extrusionOk="0">
                  <a:moveTo>
                    <a:pt x="0" y="0"/>
                  </a:moveTo>
                  <a:cubicBezTo>
                    <a:pt x="367" y="501"/>
                    <a:pt x="734" y="1001"/>
                    <a:pt x="1101" y="1502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4"/>
            <p:cNvSpPr/>
            <p:nvPr/>
          </p:nvSpPr>
          <p:spPr>
            <a:xfrm>
              <a:off x="3859113" y="7232375"/>
              <a:ext cx="53375" cy="73400"/>
            </a:xfrm>
            <a:custGeom>
              <a:avLst/>
              <a:gdLst/>
              <a:ahLst/>
              <a:cxnLst/>
              <a:rect l="l" t="t" r="r" b="b"/>
              <a:pathLst>
                <a:path w="2135" h="2936" fill="none" extrusionOk="0">
                  <a:moveTo>
                    <a:pt x="0" y="0"/>
                  </a:moveTo>
                  <a:lnTo>
                    <a:pt x="2135" y="2936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4"/>
            <p:cNvSpPr/>
            <p:nvPr/>
          </p:nvSpPr>
          <p:spPr>
            <a:xfrm>
              <a:off x="3744013" y="7307425"/>
              <a:ext cx="25" cy="251875"/>
            </a:xfrm>
            <a:custGeom>
              <a:avLst/>
              <a:gdLst/>
              <a:ahLst/>
              <a:cxnLst/>
              <a:rect l="l" t="t" r="r" b="b"/>
              <a:pathLst>
                <a:path w="1" h="10075" fill="none" extrusionOk="0">
                  <a:moveTo>
                    <a:pt x="1" y="0"/>
                  </a:moveTo>
                  <a:lnTo>
                    <a:pt x="1" y="10074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4"/>
            <p:cNvSpPr/>
            <p:nvPr/>
          </p:nvSpPr>
          <p:spPr>
            <a:xfrm>
              <a:off x="3525538" y="7470875"/>
              <a:ext cx="25875" cy="88425"/>
            </a:xfrm>
            <a:custGeom>
              <a:avLst/>
              <a:gdLst/>
              <a:ahLst/>
              <a:cxnLst/>
              <a:rect l="l" t="t" r="r" b="b"/>
              <a:pathLst>
                <a:path w="1035" h="3537" fill="none" extrusionOk="0">
                  <a:moveTo>
                    <a:pt x="1034" y="0"/>
                  </a:moveTo>
                  <a:cubicBezTo>
                    <a:pt x="701" y="1168"/>
                    <a:pt x="334" y="2335"/>
                    <a:pt x="0" y="3536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4"/>
            <p:cNvSpPr/>
            <p:nvPr/>
          </p:nvSpPr>
          <p:spPr>
            <a:xfrm>
              <a:off x="3563888" y="7382475"/>
              <a:ext cx="14200" cy="47550"/>
            </a:xfrm>
            <a:custGeom>
              <a:avLst/>
              <a:gdLst/>
              <a:ahLst/>
              <a:cxnLst/>
              <a:rect l="l" t="t" r="r" b="b"/>
              <a:pathLst>
                <a:path w="568" h="1902" fill="none" extrusionOk="0">
                  <a:moveTo>
                    <a:pt x="568" y="1"/>
                  </a:moveTo>
                  <a:lnTo>
                    <a:pt x="1" y="1902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3" name="Google Shape;723;p34"/>
          <p:cNvSpPr/>
          <p:nvPr/>
        </p:nvSpPr>
        <p:spPr>
          <a:xfrm rot="-1970022">
            <a:off x="7612991" y="131566"/>
            <a:ext cx="490487" cy="380615"/>
          </a:xfrm>
          <a:custGeom>
            <a:avLst/>
            <a:gdLst/>
            <a:ahLst/>
            <a:cxnLst/>
            <a:rect l="l" t="t" r="r" b="b"/>
            <a:pathLst>
              <a:path w="8040" h="6239" fill="none" extrusionOk="0">
                <a:moveTo>
                  <a:pt x="0" y="1"/>
                </a:moveTo>
                <a:lnTo>
                  <a:pt x="1501" y="6239"/>
                </a:lnTo>
                <a:lnTo>
                  <a:pt x="8039" y="1035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4" name="Google Shape;724;p34"/>
          <p:cNvSpPr/>
          <p:nvPr/>
        </p:nvSpPr>
        <p:spPr>
          <a:xfrm>
            <a:off x="8797663" y="4874375"/>
            <a:ext cx="487800" cy="4878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5" name="Google Shape;725;p34"/>
          <p:cNvSpPr/>
          <p:nvPr/>
        </p:nvSpPr>
        <p:spPr>
          <a:xfrm>
            <a:off x="-308412" y="2801575"/>
            <a:ext cx="487800" cy="4878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26" name="Google Shape;726;p34"/>
          <p:cNvGrpSpPr/>
          <p:nvPr/>
        </p:nvGrpSpPr>
        <p:grpSpPr>
          <a:xfrm rot="9197377">
            <a:off x="4170731" y="-508577"/>
            <a:ext cx="802548" cy="757671"/>
            <a:chOff x="5091638" y="5657900"/>
            <a:chExt cx="402825" cy="380300"/>
          </a:xfrm>
        </p:grpSpPr>
        <p:sp>
          <p:nvSpPr>
            <p:cNvPr id="727" name="Google Shape;727;p34"/>
            <p:cNvSpPr/>
            <p:nvPr/>
          </p:nvSpPr>
          <p:spPr>
            <a:xfrm>
              <a:off x="5091638" y="5717950"/>
              <a:ext cx="402825" cy="320250"/>
            </a:xfrm>
            <a:custGeom>
              <a:avLst/>
              <a:gdLst/>
              <a:ahLst/>
              <a:cxnLst/>
              <a:rect l="l" t="t" r="r" b="b"/>
              <a:pathLst>
                <a:path w="16113" h="12810" fill="none" extrusionOk="0">
                  <a:moveTo>
                    <a:pt x="12510" y="1"/>
                  </a:moveTo>
                  <a:cubicBezTo>
                    <a:pt x="13777" y="1035"/>
                    <a:pt x="16112" y="3203"/>
                    <a:pt x="14678" y="4971"/>
                  </a:cubicBezTo>
                  <a:cubicBezTo>
                    <a:pt x="13677" y="6205"/>
                    <a:pt x="11576" y="6472"/>
                    <a:pt x="10108" y="6705"/>
                  </a:cubicBezTo>
                  <a:cubicBezTo>
                    <a:pt x="7339" y="7172"/>
                    <a:pt x="3904" y="7172"/>
                    <a:pt x="1535" y="8840"/>
                  </a:cubicBezTo>
                  <a:cubicBezTo>
                    <a:pt x="1" y="9908"/>
                    <a:pt x="234" y="11442"/>
                    <a:pt x="1335" y="12810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4"/>
            <p:cNvSpPr/>
            <p:nvPr/>
          </p:nvSpPr>
          <p:spPr>
            <a:xfrm>
              <a:off x="5314313" y="5657900"/>
              <a:ext cx="47550" cy="28375"/>
            </a:xfrm>
            <a:custGeom>
              <a:avLst/>
              <a:gdLst/>
              <a:ahLst/>
              <a:cxnLst/>
              <a:rect l="l" t="t" r="r" b="b"/>
              <a:pathLst>
                <a:path w="1902" h="1135" fill="none" extrusionOk="0">
                  <a:moveTo>
                    <a:pt x="0" y="1"/>
                  </a:moveTo>
                  <a:cubicBezTo>
                    <a:pt x="634" y="368"/>
                    <a:pt x="1268" y="735"/>
                    <a:pt x="1902" y="1135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4"/>
          <p:cNvSpPr txBox="1">
            <a:spLocks noGrp="1"/>
          </p:cNvSpPr>
          <p:nvPr>
            <p:ph type="body" idx="1"/>
          </p:nvPr>
        </p:nvSpPr>
        <p:spPr>
          <a:xfrm>
            <a:off x="724800" y="1076275"/>
            <a:ext cx="7694400" cy="349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49" name="Google Shape;49;p4"/>
          <p:cNvGrpSpPr/>
          <p:nvPr/>
        </p:nvGrpSpPr>
        <p:grpSpPr>
          <a:xfrm>
            <a:off x="-12" y="-565712"/>
            <a:ext cx="9442866" cy="5927887"/>
            <a:chOff x="-12" y="-565712"/>
            <a:chExt cx="9442866" cy="5927887"/>
          </a:xfrm>
        </p:grpSpPr>
        <p:grpSp>
          <p:nvGrpSpPr>
            <p:cNvPr id="50" name="Google Shape;50;p4"/>
            <p:cNvGrpSpPr/>
            <p:nvPr/>
          </p:nvGrpSpPr>
          <p:grpSpPr>
            <a:xfrm rot="2118701">
              <a:off x="322878" y="4331579"/>
              <a:ext cx="677494" cy="678539"/>
              <a:chOff x="1176363" y="5022450"/>
              <a:chExt cx="551250" cy="552100"/>
            </a:xfrm>
          </p:grpSpPr>
          <p:sp>
            <p:nvSpPr>
              <p:cNvPr id="51" name="Google Shape;51;p4"/>
              <p:cNvSpPr/>
              <p:nvPr/>
            </p:nvSpPr>
            <p:spPr>
              <a:xfrm>
                <a:off x="1176363" y="5561175"/>
                <a:ext cx="5422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01" fill="none" extrusionOk="0">
                    <a:moveTo>
                      <a:pt x="2168" y="201"/>
                    </a:moveTo>
                    <a:cubicBezTo>
                      <a:pt x="1434" y="134"/>
                      <a:pt x="701" y="67"/>
                      <a:pt x="0" y="0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1272263" y="5043300"/>
                <a:ext cx="351100" cy="531250"/>
              </a:xfrm>
              <a:custGeom>
                <a:avLst/>
                <a:gdLst/>
                <a:ahLst/>
                <a:cxnLst/>
                <a:rect l="l" t="t" r="r" b="b"/>
                <a:pathLst>
                  <a:path w="14044" h="21250" fill="none" extrusionOk="0">
                    <a:moveTo>
                      <a:pt x="14044" y="1"/>
                    </a:moveTo>
                    <a:cubicBezTo>
                      <a:pt x="10474" y="1035"/>
                      <a:pt x="4670" y="2803"/>
                      <a:pt x="5171" y="7606"/>
                    </a:cubicBezTo>
                    <a:cubicBezTo>
                      <a:pt x="5437" y="10175"/>
                      <a:pt x="7672" y="12109"/>
                      <a:pt x="9407" y="13844"/>
                    </a:cubicBezTo>
                    <a:cubicBezTo>
                      <a:pt x="11008" y="15445"/>
                      <a:pt x="13310" y="18047"/>
                      <a:pt x="10841" y="20048"/>
                    </a:cubicBezTo>
                    <a:cubicBezTo>
                      <a:pt x="9540" y="21082"/>
                      <a:pt x="7405" y="21049"/>
                      <a:pt x="5838" y="21149"/>
                    </a:cubicBezTo>
                    <a:cubicBezTo>
                      <a:pt x="3870" y="21249"/>
                      <a:pt x="1935" y="21216"/>
                      <a:pt x="0" y="21049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1668363" y="5022450"/>
                <a:ext cx="59250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2370" h="435" fill="none" extrusionOk="0">
                    <a:moveTo>
                      <a:pt x="2369" y="1"/>
                    </a:moveTo>
                    <a:cubicBezTo>
                      <a:pt x="1569" y="134"/>
                      <a:pt x="768" y="267"/>
                      <a:pt x="1" y="434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" name="Google Shape;54;p4"/>
            <p:cNvGrpSpPr/>
            <p:nvPr/>
          </p:nvGrpSpPr>
          <p:grpSpPr>
            <a:xfrm>
              <a:off x="8640305" y="1315000"/>
              <a:ext cx="802548" cy="757672"/>
              <a:chOff x="5091638" y="5657900"/>
              <a:chExt cx="402825" cy="380300"/>
            </a:xfrm>
          </p:grpSpPr>
          <p:sp>
            <p:nvSpPr>
              <p:cNvPr id="55" name="Google Shape;55;p4"/>
              <p:cNvSpPr/>
              <p:nvPr/>
            </p:nvSpPr>
            <p:spPr>
              <a:xfrm>
                <a:off x="5091638" y="5717950"/>
                <a:ext cx="402825" cy="320250"/>
              </a:xfrm>
              <a:custGeom>
                <a:avLst/>
                <a:gdLst/>
                <a:ahLst/>
                <a:cxnLst/>
                <a:rect l="l" t="t" r="r" b="b"/>
                <a:pathLst>
                  <a:path w="16113" h="12810" fill="none" extrusionOk="0">
                    <a:moveTo>
                      <a:pt x="12510" y="1"/>
                    </a:moveTo>
                    <a:cubicBezTo>
                      <a:pt x="13777" y="1035"/>
                      <a:pt x="16112" y="3203"/>
                      <a:pt x="14678" y="4971"/>
                    </a:cubicBezTo>
                    <a:cubicBezTo>
                      <a:pt x="13677" y="6205"/>
                      <a:pt x="11576" y="6472"/>
                      <a:pt x="10108" y="6705"/>
                    </a:cubicBezTo>
                    <a:cubicBezTo>
                      <a:pt x="7339" y="7172"/>
                      <a:pt x="3904" y="7172"/>
                      <a:pt x="1535" y="8840"/>
                    </a:cubicBezTo>
                    <a:cubicBezTo>
                      <a:pt x="1" y="9908"/>
                      <a:pt x="234" y="11442"/>
                      <a:pt x="1335" y="12810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4"/>
              <p:cNvSpPr/>
              <p:nvPr/>
            </p:nvSpPr>
            <p:spPr>
              <a:xfrm>
                <a:off x="5314313" y="5657900"/>
                <a:ext cx="47550" cy="28375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135" fill="none" extrusionOk="0">
                    <a:moveTo>
                      <a:pt x="0" y="1"/>
                    </a:moveTo>
                    <a:cubicBezTo>
                      <a:pt x="634" y="368"/>
                      <a:pt x="1268" y="735"/>
                      <a:pt x="1902" y="1135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7" name="Google Shape;57;p4"/>
            <p:cNvSpPr/>
            <p:nvPr/>
          </p:nvSpPr>
          <p:spPr>
            <a:xfrm rot="-1970022">
              <a:off x="7612991" y="131566"/>
              <a:ext cx="490487" cy="380615"/>
            </a:xfrm>
            <a:custGeom>
              <a:avLst/>
              <a:gdLst/>
              <a:ahLst/>
              <a:cxnLst/>
              <a:rect l="l" t="t" r="r" b="b"/>
              <a:pathLst>
                <a:path w="8040" h="6239" fill="none" extrusionOk="0">
                  <a:moveTo>
                    <a:pt x="0" y="1"/>
                  </a:moveTo>
                  <a:lnTo>
                    <a:pt x="1501" y="6239"/>
                  </a:lnTo>
                  <a:lnTo>
                    <a:pt x="8039" y="1035"/>
                  </a:lnTo>
                  <a:close/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8797663" y="4874375"/>
              <a:ext cx="487800" cy="487800"/>
            </a:xfrm>
            <a:prstGeom prst="ellipse">
              <a:avLst/>
            </a:pr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-12" y="-8250"/>
              <a:ext cx="487800" cy="487800"/>
            </a:xfrm>
            <a:prstGeom prst="ellipse">
              <a:avLst/>
            </a:pr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0" name="Google Shape;60;p4"/>
            <p:cNvGrpSpPr/>
            <p:nvPr/>
          </p:nvGrpSpPr>
          <p:grpSpPr>
            <a:xfrm rot="-916760">
              <a:off x="4374283" y="-473361"/>
              <a:ext cx="802516" cy="757641"/>
              <a:chOff x="5091638" y="5657900"/>
              <a:chExt cx="402825" cy="380300"/>
            </a:xfrm>
          </p:grpSpPr>
          <p:sp>
            <p:nvSpPr>
              <p:cNvPr id="61" name="Google Shape;61;p4"/>
              <p:cNvSpPr/>
              <p:nvPr/>
            </p:nvSpPr>
            <p:spPr>
              <a:xfrm>
                <a:off x="5091638" y="5717950"/>
                <a:ext cx="402825" cy="320250"/>
              </a:xfrm>
              <a:custGeom>
                <a:avLst/>
                <a:gdLst/>
                <a:ahLst/>
                <a:cxnLst/>
                <a:rect l="l" t="t" r="r" b="b"/>
                <a:pathLst>
                  <a:path w="16113" h="12810" fill="none" extrusionOk="0">
                    <a:moveTo>
                      <a:pt x="12510" y="1"/>
                    </a:moveTo>
                    <a:cubicBezTo>
                      <a:pt x="13777" y="1035"/>
                      <a:pt x="16112" y="3203"/>
                      <a:pt x="14678" y="4971"/>
                    </a:cubicBezTo>
                    <a:cubicBezTo>
                      <a:pt x="13677" y="6205"/>
                      <a:pt x="11576" y="6472"/>
                      <a:pt x="10108" y="6705"/>
                    </a:cubicBezTo>
                    <a:cubicBezTo>
                      <a:pt x="7339" y="7172"/>
                      <a:pt x="3904" y="7172"/>
                      <a:pt x="1535" y="8840"/>
                    </a:cubicBezTo>
                    <a:cubicBezTo>
                      <a:pt x="1" y="9908"/>
                      <a:pt x="234" y="11442"/>
                      <a:pt x="1335" y="12810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4"/>
              <p:cNvSpPr/>
              <p:nvPr/>
            </p:nvSpPr>
            <p:spPr>
              <a:xfrm>
                <a:off x="5314313" y="5657900"/>
                <a:ext cx="47550" cy="28375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135" fill="none" extrusionOk="0">
                    <a:moveTo>
                      <a:pt x="0" y="1"/>
                    </a:moveTo>
                    <a:cubicBezTo>
                      <a:pt x="634" y="368"/>
                      <a:pt x="1268" y="735"/>
                      <a:pt x="1902" y="1135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3" name="Google Shape;63;p4"/>
          <p:cNvSpPr txBox="1">
            <a:spLocks noGrp="1"/>
          </p:cNvSpPr>
          <p:nvPr>
            <p:ph type="title"/>
          </p:nvPr>
        </p:nvSpPr>
        <p:spPr>
          <a:xfrm>
            <a:off x="724800" y="489940"/>
            <a:ext cx="76944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oogle Shape;94;p6"/>
          <p:cNvGrpSpPr/>
          <p:nvPr/>
        </p:nvGrpSpPr>
        <p:grpSpPr>
          <a:xfrm>
            <a:off x="-175362" y="340212"/>
            <a:ext cx="9307497" cy="4861179"/>
            <a:chOff x="-175362" y="340212"/>
            <a:chExt cx="9307497" cy="4861179"/>
          </a:xfrm>
        </p:grpSpPr>
        <p:grpSp>
          <p:nvGrpSpPr>
            <p:cNvPr id="95" name="Google Shape;95;p6"/>
            <p:cNvGrpSpPr/>
            <p:nvPr/>
          </p:nvGrpSpPr>
          <p:grpSpPr>
            <a:xfrm rot="9806967">
              <a:off x="8585911" y="4520466"/>
              <a:ext cx="488904" cy="473541"/>
              <a:chOff x="3103563" y="2976000"/>
              <a:chExt cx="397800" cy="385300"/>
            </a:xfrm>
          </p:grpSpPr>
          <p:sp>
            <p:nvSpPr>
              <p:cNvPr id="96" name="Google Shape;96;p6"/>
              <p:cNvSpPr/>
              <p:nvPr/>
            </p:nvSpPr>
            <p:spPr>
              <a:xfrm>
                <a:off x="3141088" y="3272875"/>
                <a:ext cx="9200" cy="70900"/>
              </a:xfrm>
              <a:custGeom>
                <a:avLst/>
                <a:gdLst/>
                <a:ahLst/>
                <a:cxnLst/>
                <a:rect l="l" t="t" r="r" b="b"/>
                <a:pathLst>
                  <a:path w="368" h="2836" fill="none" extrusionOk="0">
                    <a:moveTo>
                      <a:pt x="1" y="0"/>
                    </a:moveTo>
                    <a:cubicBezTo>
                      <a:pt x="101" y="968"/>
                      <a:pt x="234" y="1902"/>
                      <a:pt x="367" y="2836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6"/>
              <p:cNvSpPr/>
              <p:nvPr/>
            </p:nvSpPr>
            <p:spPr>
              <a:xfrm>
                <a:off x="3103563" y="2976000"/>
                <a:ext cx="32550" cy="256025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10241" fill="none" extrusionOk="0">
                    <a:moveTo>
                      <a:pt x="0" y="0"/>
                    </a:moveTo>
                    <a:lnTo>
                      <a:pt x="1301" y="10241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6"/>
              <p:cNvSpPr/>
              <p:nvPr/>
            </p:nvSpPr>
            <p:spPr>
              <a:xfrm>
                <a:off x="3257013" y="3029350"/>
                <a:ext cx="72575" cy="329425"/>
              </a:xfrm>
              <a:custGeom>
                <a:avLst/>
                <a:gdLst/>
                <a:ahLst/>
                <a:cxnLst/>
                <a:rect l="l" t="t" r="r" b="b"/>
                <a:pathLst>
                  <a:path w="2903" h="13177" fill="none" extrusionOk="0">
                    <a:moveTo>
                      <a:pt x="2902" y="1"/>
                    </a:moveTo>
                    <a:cubicBezTo>
                      <a:pt x="1935" y="4404"/>
                      <a:pt x="968" y="8774"/>
                      <a:pt x="0" y="13177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6"/>
              <p:cNvSpPr/>
              <p:nvPr/>
            </p:nvSpPr>
            <p:spPr>
              <a:xfrm>
                <a:off x="3365413" y="3255350"/>
                <a:ext cx="53400" cy="105950"/>
              </a:xfrm>
              <a:custGeom>
                <a:avLst/>
                <a:gdLst/>
                <a:ahLst/>
                <a:cxnLst/>
                <a:rect l="l" t="t" r="r" b="b"/>
                <a:pathLst>
                  <a:path w="2136" h="4238" fill="none" extrusionOk="0">
                    <a:moveTo>
                      <a:pt x="2135" y="1"/>
                    </a:moveTo>
                    <a:lnTo>
                      <a:pt x="1" y="4237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6"/>
              <p:cNvSpPr/>
              <p:nvPr/>
            </p:nvSpPr>
            <p:spPr>
              <a:xfrm>
                <a:off x="3440463" y="3091900"/>
                <a:ext cx="60900" cy="121775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4871" fill="none" extrusionOk="0">
                    <a:moveTo>
                      <a:pt x="2436" y="1"/>
                    </a:moveTo>
                    <a:lnTo>
                      <a:pt x="1" y="4871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1" name="Google Shape;101;p6"/>
            <p:cNvGrpSpPr/>
            <p:nvPr/>
          </p:nvGrpSpPr>
          <p:grpSpPr>
            <a:xfrm>
              <a:off x="529730" y="340212"/>
              <a:ext cx="802548" cy="757672"/>
              <a:chOff x="5091638" y="5657900"/>
              <a:chExt cx="402825" cy="380300"/>
            </a:xfrm>
          </p:grpSpPr>
          <p:sp>
            <p:nvSpPr>
              <p:cNvPr id="102" name="Google Shape;102;p6"/>
              <p:cNvSpPr/>
              <p:nvPr/>
            </p:nvSpPr>
            <p:spPr>
              <a:xfrm>
                <a:off x="5091638" y="5717950"/>
                <a:ext cx="402825" cy="320250"/>
              </a:xfrm>
              <a:custGeom>
                <a:avLst/>
                <a:gdLst/>
                <a:ahLst/>
                <a:cxnLst/>
                <a:rect l="l" t="t" r="r" b="b"/>
                <a:pathLst>
                  <a:path w="16113" h="12810" fill="none" extrusionOk="0">
                    <a:moveTo>
                      <a:pt x="12510" y="1"/>
                    </a:moveTo>
                    <a:cubicBezTo>
                      <a:pt x="13777" y="1035"/>
                      <a:pt x="16112" y="3203"/>
                      <a:pt x="14678" y="4971"/>
                    </a:cubicBezTo>
                    <a:cubicBezTo>
                      <a:pt x="13677" y="6205"/>
                      <a:pt x="11576" y="6472"/>
                      <a:pt x="10108" y="6705"/>
                    </a:cubicBezTo>
                    <a:cubicBezTo>
                      <a:pt x="7339" y="7172"/>
                      <a:pt x="3904" y="7172"/>
                      <a:pt x="1535" y="8840"/>
                    </a:cubicBezTo>
                    <a:cubicBezTo>
                      <a:pt x="1" y="9908"/>
                      <a:pt x="234" y="11442"/>
                      <a:pt x="1335" y="12810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6"/>
              <p:cNvSpPr/>
              <p:nvPr/>
            </p:nvSpPr>
            <p:spPr>
              <a:xfrm>
                <a:off x="5314313" y="5657900"/>
                <a:ext cx="47550" cy="28375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135" fill="none" extrusionOk="0">
                    <a:moveTo>
                      <a:pt x="0" y="1"/>
                    </a:moveTo>
                    <a:cubicBezTo>
                      <a:pt x="634" y="368"/>
                      <a:pt x="1268" y="735"/>
                      <a:pt x="1902" y="1135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4" name="Google Shape;104;p6"/>
            <p:cNvGrpSpPr/>
            <p:nvPr/>
          </p:nvGrpSpPr>
          <p:grpSpPr>
            <a:xfrm rot="-9254136">
              <a:off x="310885" y="4556508"/>
              <a:ext cx="544220" cy="401782"/>
              <a:chOff x="3525538" y="7232375"/>
              <a:chExt cx="442825" cy="326925"/>
            </a:xfrm>
          </p:grpSpPr>
          <p:sp>
            <p:nvSpPr>
              <p:cNvPr id="105" name="Google Shape;105;p6"/>
              <p:cNvSpPr/>
              <p:nvPr/>
            </p:nvSpPr>
            <p:spPr>
              <a:xfrm>
                <a:off x="3940838" y="7344950"/>
                <a:ext cx="27525" cy="37550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1502" fill="none" extrusionOk="0">
                    <a:moveTo>
                      <a:pt x="0" y="0"/>
                    </a:moveTo>
                    <a:cubicBezTo>
                      <a:pt x="367" y="501"/>
                      <a:pt x="734" y="1001"/>
                      <a:pt x="1101" y="1502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6"/>
              <p:cNvSpPr/>
              <p:nvPr/>
            </p:nvSpPr>
            <p:spPr>
              <a:xfrm>
                <a:off x="3859113" y="7232375"/>
                <a:ext cx="53375" cy="73400"/>
              </a:xfrm>
              <a:custGeom>
                <a:avLst/>
                <a:gdLst/>
                <a:ahLst/>
                <a:cxnLst/>
                <a:rect l="l" t="t" r="r" b="b"/>
                <a:pathLst>
                  <a:path w="2135" h="2936" fill="none" extrusionOk="0">
                    <a:moveTo>
                      <a:pt x="0" y="0"/>
                    </a:moveTo>
                    <a:lnTo>
                      <a:pt x="2135" y="2936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6"/>
              <p:cNvSpPr/>
              <p:nvPr/>
            </p:nvSpPr>
            <p:spPr>
              <a:xfrm>
                <a:off x="3744013" y="7307425"/>
                <a:ext cx="25" cy="2518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0075" fill="none" extrusionOk="0">
                    <a:moveTo>
                      <a:pt x="1" y="0"/>
                    </a:moveTo>
                    <a:lnTo>
                      <a:pt x="1" y="10074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6"/>
              <p:cNvSpPr/>
              <p:nvPr/>
            </p:nvSpPr>
            <p:spPr>
              <a:xfrm>
                <a:off x="3525538" y="7470875"/>
                <a:ext cx="25875" cy="88425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3537" fill="none" extrusionOk="0">
                    <a:moveTo>
                      <a:pt x="1034" y="0"/>
                    </a:moveTo>
                    <a:cubicBezTo>
                      <a:pt x="701" y="1168"/>
                      <a:pt x="334" y="2335"/>
                      <a:pt x="0" y="3536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6"/>
              <p:cNvSpPr/>
              <p:nvPr/>
            </p:nvSpPr>
            <p:spPr>
              <a:xfrm>
                <a:off x="3563888" y="7382475"/>
                <a:ext cx="14200" cy="47550"/>
              </a:xfrm>
              <a:custGeom>
                <a:avLst/>
                <a:gdLst/>
                <a:ahLst/>
                <a:cxnLst/>
                <a:rect l="l" t="t" r="r" b="b"/>
                <a:pathLst>
                  <a:path w="568" h="1902" fill="none" extrusionOk="0">
                    <a:moveTo>
                      <a:pt x="568" y="1"/>
                    </a:moveTo>
                    <a:lnTo>
                      <a:pt x="1" y="1902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0" name="Google Shape;110;p6"/>
            <p:cNvSpPr/>
            <p:nvPr/>
          </p:nvSpPr>
          <p:spPr>
            <a:xfrm rot="5400000">
              <a:off x="8173959" y="528752"/>
              <a:ext cx="490480" cy="380610"/>
            </a:xfrm>
            <a:custGeom>
              <a:avLst/>
              <a:gdLst/>
              <a:ahLst/>
              <a:cxnLst/>
              <a:rect l="l" t="t" r="r" b="b"/>
              <a:pathLst>
                <a:path w="8040" h="6239" fill="none" extrusionOk="0">
                  <a:moveTo>
                    <a:pt x="0" y="1"/>
                  </a:moveTo>
                  <a:lnTo>
                    <a:pt x="1501" y="6239"/>
                  </a:lnTo>
                  <a:lnTo>
                    <a:pt x="8039" y="1035"/>
                  </a:lnTo>
                  <a:close/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6"/>
            <p:cNvSpPr/>
            <p:nvPr/>
          </p:nvSpPr>
          <p:spPr>
            <a:xfrm rot="1799971">
              <a:off x="4441040" y="4712374"/>
              <a:ext cx="502065" cy="389600"/>
            </a:xfrm>
            <a:custGeom>
              <a:avLst/>
              <a:gdLst/>
              <a:ahLst/>
              <a:cxnLst/>
              <a:rect l="l" t="t" r="r" b="b"/>
              <a:pathLst>
                <a:path w="8040" h="6239" fill="none" extrusionOk="0">
                  <a:moveTo>
                    <a:pt x="0" y="1"/>
                  </a:moveTo>
                  <a:lnTo>
                    <a:pt x="1501" y="6239"/>
                  </a:lnTo>
                  <a:lnTo>
                    <a:pt x="8039" y="1035"/>
                  </a:lnTo>
                  <a:close/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6"/>
            <p:cNvSpPr/>
            <p:nvPr/>
          </p:nvSpPr>
          <p:spPr>
            <a:xfrm>
              <a:off x="-175362" y="2454500"/>
              <a:ext cx="487800" cy="487800"/>
            </a:xfrm>
            <a:prstGeom prst="ellipse">
              <a:avLst/>
            </a:pr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3" name="Google Shape;113;p6"/>
            <p:cNvGrpSpPr/>
            <p:nvPr/>
          </p:nvGrpSpPr>
          <p:grpSpPr>
            <a:xfrm rot="2118701">
              <a:off x="8264928" y="2135954"/>
              <a:ext cx="677494" cy="678539"/>
              <a:chOff x="2208158" y="4777747"/>
              <a:chExt cx="551250" cy="552100"/>
            </a:xfrm>
          </p:grpSpPr>
          <p:sp>
            <p:nvSpPr>
              <p:cNvPr id="114" name="Google Shape;114;p6"/>
              <p:cNvSpPr/>
              <p:nvPr/>
            </p:nvSpPr>
            <p:spPr>
              <a:xfrm>
                <a:off x="2208158" y="5316472"/>
                <a:ext cx="5422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01" fill="none" extrusionOk="0">
                    <a:moveTo>
                      <a:pt x="2168" y="201"/>
                    </a:moveTo>
                    <a:cubicBezTo>
                      <a:pt x="1434" y="134"/>
                      <a:pt x="701" y="67"/>
                      <a:pt x="0" y="0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6"/>
              <p:cNvSpPr/>
              <p:nvPr/>
            </p:nvSpPr>
            <p:spPr>
              <a:xfrm>
                <a:off x="2304058" y="4798597"/>
                <a:ext cx="351100" cy="531250"/>
              </a:xfrm>
              <a:custGeom>
                <a:avLst/>
                <a:gdLst/>
                <a:ahLst/>
                <a:cxnLst/>
                <a:rect l="l" t="t" r="r" b="b"/>
                <a:pathLst>
                  <a:path w="14044" h="21250" fill="none" extrusionOk="0">
                    <a:moveTo>
                      <a:pt x="14044" y="1"/>
                    </a:moveTo>
                    <a:cubicBezTo>
                      <a:pt x="10474" y="1035"/>
                      <a:pt x="4670" y="2803"/>
                      <a:pt x="5171" y="7606"/>
                    </a:cubicBezTo>
                    <a:cubicBezTo>
                      <a:pt x="5437" y="10175"/>
                      <a:pt x="7672" y="12109"/>
                      <a:pt x="9407" y="13844"/>
                    </a:cubicBezTo>
                    <a:cubicBezTo>
                      <a:pt x="11008" y="15445"/>
                      <a:pt x="13310" y="18047"/>
                      <a:pt x="10841" y="20048"/>
                    </a:cubicBezTo>
                    <a:cubicBezTo>
                      <a:pt x="9540" y="21082"/>
                      <a:pt x="7405" y="21049"/>
                      <a:pt x="5838" y="21149"/>
                    </a:cubicBezTo>
                    <a:cubicBezTo>
                      <a:pt x="3870" y="21249"/>
                      <a:pt x="1935" y="21216"/>
                      <a:pt x="0" y="21049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6"/>
              <p:cNvSpPr/>
              <p:nvPr/>
            </p:nvSpPr>
            <p:spPr>
              <a:xfrm>
                <a:off x="2700158" y="4777747"/>
                <a:ext cx="59250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2370" h="435" fill="none" extrusionOk="0">
                    <a:moveTo>
                      <a:pt x="2369" y="1"/>
                    </a:moveTo>
                    <a:cubicBezTo>
                      <a:pt x="1569" y="134"/>
                      <a:pt x="768" y="267"/>
                      <a:pt x="1" y="434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17" name="Google Shape;117;p6"/>
          <p:cNvSpPr txBox="1">
            <a:spLocks noGrp="1"/>
          </p:cNvSpPr>
          <p:nvPr>
            <p:ph type="title"/>
          </p:nvPr>
        </p:nvSpPr>
        <p:spPr>
          <a:xfrm>
            <a:off x="724800" y="489659"/>
            <a:ext cx="76944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Google Shape;119;p7"/>
          <p:cNvGrpSpPr/>
          <p:nvPr/>
        </p:nvGrpSpPr>
        <p:grpSpPr>
          <a:xfrm>
            <a:off x="-223662" y="-217675"/>
            <a:ext cx="9795072" cy="5753003"/>
            <a:chOff x="-223662" y="-217675"/>
            <a:chExt cx="9795072" cy="5753003"/>
          </a:xfrm>
        </p:grpSpPr>
        <p:grpSp>
          <p:nvGrpSpPr>
            <p:cNvPr id="120" name="Google Shape;120;p7"/>
            <p:cNvGrpSpPr/>
            <p:nvPr/>
          </p:nvGrpSpPr>
          <p:grpSpPr>
            <a:xfrm rot="2118701">
              <a:off x="-74510" y="4723404"/>
              <a:ext cx="677494" cy="678539"/>
              <a:chOff x="1176363" y="5022450"/>
              <a:chExt cx="551250" cy="552100"/>
            </a:xfrm>
          </p:grpSpPr>
          <p:sp>
            <p:nvSpPr>
              <p:cNvPr id="121" name="Google Shape;121;p7"/>
              <p:cNvSpPr/>
              <p:nvPr/>
            </p:nvSpPr>
            <p:spPr>
              <a:xfrm>
                <a:off x="1176363" y="5561175"/>
                <a:ext cx="5422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01" fill="none" extrusionOk="0">
                    <a:moveTo>
                      <a:pt x="2168" y="201"/>
                    </a:moveTo>
                    <a:cubicBezTo>
                      <a:pt x="1434" y="134"/>
                      <a:pt x="701" y="67"/>
                      <a:pt x="0" y="0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7"/>
              <p:cNvSpPr/>
              <p:nvPr/>
            </p:nvSpPr>
            <p:spPr>
              <a:xfrm>
                <a:off x="1272263" y="5043300"/>
                <a:ext cx="351100" cy="531250"/>
              </a:xfrm>
              <a:custGeom>
                <a:avLst/>
                <a:gdLst/>
                <a:ahLst/>
                <a:cxnLst/>
                <a:rect l="l" t="t" r="r" b="b"/>
                <a:pathLst>
                  <a:path w="14044" h="21250" fill="none" extrusionOk="0">
                    <a:moveTo>
                      <a:pt x="14044" y="1"/>
                    </a:moveTo>
                    <a:cubicBezTo>
                      <a:pt x="10474" y="1035"/>
                      <a:pt x="4670" y="2803"/>
                      <a:pt x="5171" y="7606"/>
                    </a:cubicBezTo>
                    <a:cubicBezTo>
                      <a:pt x="5437" y="10175"/>
                      <a:pt x="7672" y="12109"/>
                      <a:pt x="9407" y="13844"/>
                    </a:cubicBezTo>
                    <a:cubicBezTo>
                      <a:pt x="11008" y="15445"/>
                      <a:pt x="13310" y="18047"/>
                      <a:pt x="10841" y="20048"/>
                    </a:cubicBezTo>
                    <a:cubicBezTo>
                      <a:pt x="9540" y="21082"/>
                      <a:pt x="7405" y="21049"/>
                      <a:pt x="5838" y="21149"/>
                    </a:cubicBezTo>
                    <a:cubicBezTo>
                      <a:pt x="3870" y="21249"/>
                      <a:pt x="1935" y="21216"/>
                      <a:pt x="0" y="21049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7"/>
              <p:cNvSpPr/>
              <p:nvPr/>
            </p:nvSpPr>
            <p:spPr>
              <a:xfrm>
                <a:off x="1668363" y="5022450"/>
                <a:ext cx="59250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2370" h="435" fill="none" extrusionOk="0">
                    <a:moveTo>
                      <a:pt x="2369" y="1"/>
                    </a:moveTo>
                    <a:cubicBezTo>
                      <a:pt x="1569" y="134"/>
                      <a:pt x="768" y="267"/>
                      <a:pt x="1" y="434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4" name="Google Shape;124;p7"/>
            <p:cNvGrpSpPr/>
            <p:nvPr/>
          </p:nvGrpSpPr>
          <p:grpSpPr>
            <a:xfrm>
              <a:off x="4279080" y="-217675"/>
              <a:ext cx="802548" cy="757672"/>
              <a:chOff x="5091638" y="5657900"/>
              <a:chExt cx="402825" cy="380300"/>
            </a:xfrm>
          </p:grpSpPr>
          <p:sp>
            <p:nvSpPr>
              <p:cNvPr id="125" name="Google Shape;125;p7"/>
              <p:cNvSpPr/>
              <p:nvPr/>
            </p:nvSpPr>
            <p:spPr>
              <a:xfrm>
                <a:off x="5091638" y="5717950"/>
                <a:ext cx="402825" cy="320250"/>
              </a:xfrm>
              <a:custGeom>
                <a:avLst/>
                <a:gdLst/>
                <a:ahLst/>
                <a:cxnLst/>
                <a:rect l="l" t="t" r="r" b="b"/>
                <a:pathLst>
                  <a:path w="16113" h="12810" fill="none" extrusionOk="0">
                    <a:moveTo>
                      <a:pt x="12510" y="1"/>
                    </a:moveTo>
                    <a:cubicBezTo>
                      <a:pt x="13777" y="1035"/>
                      <a:pt x="16112" y="3203"/>
                      <a:pt x="14678" y="4971"/>
                    </a:cubicBezTo>
                    <a:cubicBezTo>
                      <a:pt x="13677" y="6205"/>
                      <a:pt x="11576" y="6472"/>
                      <a:pt x="10108" y="6705"/>
                    </a:cubicBezTo>
                    <a:cubicBezTo>
                      <a:pt x="7339" y="7172"/>
                      <a:pt x="3904" y="7172"/>
                      <a:pt x="1535" y="8840"/>
                    </a:cubicBezTo>
                    <a:cubicBezTo>
                      <a:pt x="1" y="9908"/>
                      <a:pt x="234" y="11442"/>
                      <a:pt x="1335" y="12810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7"/>
              <p:cNvSpPr/>
              <p:nvPr/>
            </p:nvSpPr>
            <p:spPr>
              <a:xfrm>
                <a:off x="5314313" y="5657900"/>
                <a:ext cx="47550" cy="28375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135" fill="none" extrusionOk="0">
                    <a:moveTo>
                      <a:pt x="0" y="1"/>
                    </a:moveTo>
                    <a:cubicBezTo>
                      <a:pt x="634" y="368"/>
                      <a:pt x="1268" y="735"/>
                      <a:pt x="1902" y="1135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7" name="Google Shape;127;p7"/>
            <p:cNvGrpSpPr/>
            <p:nvPr/>
          </p:nvGrpSpPr>
          <p:grpSpPr>
            <a:xfrm rot="-2700000">
              <a:off x="-7871" y="120906"/>
              <a:ext cx="544210" cy="401775"/>
              <a:chOff x="3525538" y="7232375"/>
              <a:chExt cx="442825" cy="326925"/>
            </a:xfrm>
          </p:grpSpPr>
          <p:sp>
            <p:nvSpPr>
              <p:cNvPr id="128" name="Google Shape;128;p7"/>
              <p:cNvSpPr/>
              <p:nvPr/>
            </p:nvSpPr>
            <p:spPr>
              <a:xfrm>
                <a:off x="3940838" y="7344950"/>
                <a:ext cx="27525" cy="37550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1502" fill="none" extrusionOk="0">
                    <a:moveTo>
                      <a:pt x="0" y="0"/>
                    </a:moveTo>
                    <a:cubicBezTo>
                      <a:pt x="367" y="501"/>
                      <a:pt x="734" y="1001"/>
                      <a:pt x="1101" y="1502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7"/>
              <p:cNvSpPr/>
              <p:nvPr/>
            </p:nvSpPr>
            <p:spPr>
              <a:xfrm>
                <a:off x="3859113" y="7232375"/>
                <a:ext cx="53375" cy="73400"/>
              </a:xfrm>
              <a:custGeom>
                <a:avLst/>
                <a:gdLst/>
                <a:ahLst/>
                <a:cxnLst/>
                <a:rect l="l" t="t" r="r" b="b"/>
                <a:pathLst>
                  <a:path w="2135" h="2936" fill="none" extrusionOk="0">
                    <a:moveTo>
                      <a:pt x="0" y="0"/>
                    </a:moveTo>
                    <a:lnTo>
                      <a:pt x="2135" y="2936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7"/>
              <p:cNvSpPr/>
              <p:nvPr/>
            </p:nvSpPr>
            <p:spPr>
              <a:xfrm>
                <a:off x="3744013" y="7307425"/>
                <a:ext cx="25" cy="2518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0075" fill="none" extrusionOk="0">
                    <a:moveTo>
                      <a:pt x="1" y="0"/>
                    </a:moveTo>
                    <a:lnTo>
                      <a:pt x="1" y="10074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7"/>
              <p:cNvSpPr/>
              <p:nvPr/>
            </p:nvSpPr>
            <p:spPr>
              <a:xfrm>
                <a:off x="3525538" y="7470875"/>
                <a:ext cx="25875" cy="88425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3537" fill="none" extrusionOk="0">
                    <a:moveTo>
                      <a:pt x="1034" y="0"/>
                    </a:moveTo>
                    <a:cubicBezTo>
                      <a:pt x="701" y="1168"/>
                      <a:pt x="334" y="2335"/>
                      <a:pt x="0" y="3536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7"/>
              <p:cNvSpPr/>
              <p:nvPr/>
            </p:nvSpPr>
            <p:spPr>
              <a:xfrm>
                <a:off x="3563888" y="7382475"/>
                <a:ext cx="14200" cy="47550"/>
              </a:xfrm>
              <a:custGeom>
                <a:avLst/>
                <a:gdLst/>
                <a:ahLst/>
                <a:cxnLst/>
                <a:rect l="l" t="t" r="r" b="b"/>
                <a:pathLst>
                  <a:path w="568" h="1902" fill="none" extrusionOk="0">
                    <a:moveTo>
                      <a:pt x="568" y="1"/>
                    </a:moveTo>
                    <a:lnTo>
                      <a:pt x="1" y="1902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3" name="Google Shape;133;p7"/>
            <p:cNvSpPr/>
            <p:nvPr/>
          </p:nvSpPr>
          <p:spPr>
            <a:xfrm rot="-1970022">
              <a:off x="9016916" y="1566753"/>
              <a:ext cx="490487" cy="380615"/>
            </a:xfrm>
            <a:custGeom>
              <a:avLst/>
              <a:gdLst/>
              <a:ahLst/>
              <a:cxnLst/>
              <a:rect l="l" t="t" r="r" b="b"/>
              <a:pathLst>
                <a:path w="8040" h="6239" fill="none" extrusionOk="0">
                  <a:moveTo>
                    <a:pt x="0" y="1"/>
                  </a:moveTo>
                  <a:lnTo>
                    <a:pt x="1501" y="6239"/>
                  </a:lnTo>
                  <a:lnTo>
                    <a:pt x="8039" y="1035"/>
                  </a:lnTo>
                  <a:close/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7"/>
            <p:cNvSpPr/>
            <p:nvPr/>
          </p:nvSpPr>
          <p:spPr>
            <a:xfrm>
              <a:off x="8797663" y="4874375"/>
              <a:ext cx="487800" cy="487800"/>
            </a:xfrm>
            <a:prstGeom prst="ellipse">
              <a:avLst/>
            </a:pr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7"/>
            <p:cNvSpPr/>
            <p:nvPr/>
          </p:nvSpPr>
          <p:spPr>
            <a:xfrm>
              <a:off x="-223662" y="3085975"/>
              <a:ext cx="487800" cy="487800"/>
            </a:xfrm>
            <a:prstGeom prst="ellipse">
              <a:avLst/>
            </a:pr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7"/>
            <p:cNvSpPr/>
            <p:nvPr/>
          </p:nvSpPr>
          <p:spPr>
            <a:xfrm rot="2700000">
              <a:off x="4320976" y="4395218"/>
              <a:ext cx="502055" cy="389592"/>
            </a:xfrm>
            <a:custGeom>
              <a:avLst/>
              <a:gdLst/>
              <a:ahLst/>
              <a:cxnLst/>
              <a:rect l="l" t="t" r="r" b="b"/>
              <a:pathLst>
                <a:path w="8040" h="6239" fill="none" extrusionOk="0">
                  <a:moveTo>
                    <a:pt x="0" y="1"/>
                  </a:moveTo>
                  <a:lnTo>
                    <a:pt x="1501" y="6239"/>
                  </a:lnTo>
                  <a:lnTo>
                    <a:pt x="8039" y="1035"/>
                  </a:lnTo>
                  <a:close/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7" name="Google Shape;137;p7"/>
          <p:cNvSpPr txBox="1">
            <a:spLocks noGrp="1"/>
          </p:cNvSpPr>
          <p:nvPr>
            <p:ph type="title"/>
          </p:nvPr>
        </p:nvSpPr>
        <p:spPr>
          <a:xfrm>
            <a:off x="724800" y="470534"/>
            <a:ext cx="3847200" cy="97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8" name="Google Shape;138;p7"/>
          <p:cNvSpPr txBox="1">
            <a:spLocks noGrp="1"/>
          </p:cNvSpPr>
          <p:nvPr>
            <p:ph type="body" idx="1"/>
          </p:nvPr>
        </p:nvSpPr>
        <p:spPr>
          <a:xfrm>
            <a:off x="724800" y="1974037"/>
            <a:ext cx="3847200" cy="26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245595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9"/>
          <p:cNvSpPr/>
          <p:nvPr/>
        </p:nvSpPr>
        <p:spPr>
          <a:xfrm rot="5799132" flipH="1">
            <a:off x="49908" y="249506"/>
            <a:ext cx="5186525" cy="4513894"/>
          </a:xfrm>
          <a:custGeom>
            <a:avLst/>
            <a:gdLst/>
            <a:ahLst/>
            <a:cxnLst/>
            <a:rect l="l" t="t" r="r" b="b"/>
            <a:pathLst>
              <a:path w="202979" h="179447" extrusionOk="0">
                <a:moveTo>
                  <a:pt x="153674" y="1"/>
                </a:moveTo>
                <a:cubicBezTo>
                  <a:pt x="134554" y="1"/>
                  <a:pt x="120742" y="16799"/>
                  <a:pt x="92700" y="22903"/>
                </a:cubicBezTo>
                <a:cubicBezTo>
                  <a:pt x="59476" y="30141"/>
                  <a:pt x="49770" y="27172"/>
                  <a:pt x="24885" y="50956"/>
                </a:cubicBezTo>
                <a:cubicBezTo>
                  <a:pt x="1" y="74740"/>
                  <a:pt x="1702" y="119472"/>
                  <a:pt x="28554" y="147725"/>
                </a:cubicBezTo>
                <a:cubicBezTo>
                  <a:pt x="55374" y="175979"/>
                  <a:pt x="83794" y="178981"/>
                  <a:pt x="83794" y="178981"/>
                </a:cubicBezTo>
                <a:cubicBezTo>
                  <a:pt x="83794" y="178981"/>
                  <a:pt x="86847" y="179447"/>
                  <a:pt x="91893" y="179447"/>
                </a:cubicBezTo>
                <a:cubicBezTo>
                  <a:pt x="103553" y="179447"/>
                  <a:pt x="125856" y="176961"/>
                  <a:pt x="145738" y="160501"/>
                </a:cubicBezTo>
                <a:cubicBezTo>
                  <a:pt x="174192" y="136951"/>
                  <a:pt x="184566" y="98857"/>
                  <a:pt x="193772" y="68202"/>
                </a:cubicBezTo>
                <a:cubicBezTo>
                  <a:pt x="202979" y="37546"/>
                  <a:pt x="190804" y="10427"/>
                  <a:pt x="165018" y="1921"/>
                </a:cubicBezTo>
                <a:cubicBezTo>
                  <a:pt x="160969" y="582"/>
                  <a:pt x="157230" y="1"/>
                  <a:pt x="153674" y="1"/>
                </a:cubicBezTo>
                <a:close/>
              </a:path>
            </a:pathLst>
          </a:custGeom>
          <a:solidFill>
            <a:srgbClr val="FFC8C8">
              <a:alpha val="325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3" name="Google Shape;143;p9"/>
          <p:cNvGrpSpPr/>
          <p:nvPr/>
        </p:nvGrpSpPr>
        <p:grpSpPr>
          <a:xfrm>
            <a:off x="-223662" y="-270563"/>
            <a:ext cx="9820297" cy="5636831"/>
            <a:chOff x="-223662" y="-270563"/>
            <a:chExt cx="9820297" cy="5636831"/>
          </a:xfrm>
        </p:grpSpPr>
        <p:grpSp>
          <p:nvGrpSpPr>
            <p:cNvPr id="144" name="Google Shape;144;p9"/>
            <p:cNvGrpSpPr/>
            <p:nvPr/>
          </p:nvGrpSpPr>
          <p:grpSpPr>
            <a:xfrm rot="2118701">
              <a:off x="2029128" y="4418129"/>
              <a:ext cx="677494" cy="678539"/>
              <a:chOff x="1176363" y="5022450"/>
              <a:chExt cx="551250" cy="552100"/>
            </a:xfrm>
          </p:grpSpPr>
          <p:sp>
            <p:nvSpPr>
              <p:cNvPr id="145" name="Google Shape;145;p9"/>
              <p:cNvSpPr/>
              <p:nvPr/>
            </p:nvSpPr>
            <p:spPr>
              <a:xfrm>
                <a:off x="1176363" y="5561175"/>
                <a:ext cx="5422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01" fill="none" extrusionOk="0">
                    <a:moveTo>
                      <a:pt x="2168" y="201"/>
                    </a:moveTo>
                    <a:cubicBezTo>
                      <a:pt x="1434" y="134"/>
                      <a:pt x="701" y="67"/>
                      <a:pt x="0" y="0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9"/>
              <p:cNvSpPr/>
              <p:nvPr/>
            </p:nvSpPr>
            <p:spPr>
              <a:xfrm>
                <a:off x="1272263" y="5043300"/>
                <a:ext cx="351100" cy="531250"/>
              </a:xfrm>
              <a:custGeom>
                <a:avLst/>
                <a:gdLst/>
                <a:ahLst/>
                <a:cxnLst/>
                <a:rect l="l" t="t" r="r" b="b"/>
                <a:pathLst>
                  <a:path w="14044" h="21250" fill="none" extrusionOk="0">
                    <a:moveTo>
                      <a:pt x="14044" y="1"/>
                    </a:moveTo>
                    <a:cubicBezTo>
                      <a:pt x="10474" y="1035"/>
                      <a:pt x="4670" y="2803"/>
                      <a:pt x="5171" y="7606"/>
                    </a:cubicBezTo>
                    <a:cubicBezTo>
                      <a:pt x="5437" y="10175"/>
                      <a:pt x="7672" y="12109"/>
                      <a:pt x="9407" y="13844"/>
                    </a:cubicBezTo>
                    <a:cubicBezTo>
                      <a:pt x="11008" y="15445"/>
                      <a:pt x="13310" y="18047"/>
                      <a:pt x="10841" y="20048"/>
                    </a:cubicBezTo>
                    <a:cubicBezTo>
                      <a:pt x="9540" y="21082"/>
                      <a:pt x="7405" y="21049"/>
                      <a:pt x="5838" y="21149"/>
                    </a:cubicBezTo>
                    <a:cubicBezTo>
                      <a:pt x="3870" y="21249"/>
                      <a:pt x="1935" y="21216"/>
                      <a:pt x="0" y="21049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9"/>
              <p:cNvSpPr/>
              <p:nvPr/>
            </p:nvSpPr>
            <p:spPr>
              <a:xfrm>
                <a:off x="1668363" y="5022450"/>
                <a:ext cx="59250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2370" h="435" fill="none" extrusionOk="0">
                    <a:moveTo>
                      <a:pt x="2369" y="1"/>
                    </a:moveTo>
                    <a:cubicBezTo>
                      <a:pt x="1569" y="134"/>
                      <a:pt x="768" y="267"/>
                      <a:pt x="1" y="434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" name="Google Shape;148;p9"/>
            <p:cNvGrpSpPr/>
            <p:nvPr/>
          </p:nvGrpSpPr>
          <p:grpSpPr>
            <a:xfrm rot="4499953">
              <a:off x="6357811" y="4832109"/>
              <a:ext cx="488889" cy="473526"/>
              <a:chOff x="3103563" y="2976000"/>
              <a:chExt cx="397800" cy="385300"/>
            </a:xfrm>
          </p:grpSpPr>
          <p:sp>
            <p:nvSpPr>
              <p:cNvPr id="149" name="Google Shape;149;p9"/>
              <p:cNvSpPr/>
              <p:nvPr/>
            </p:nvSpPr>
            <p:spPr>
              <a:xfrm>
                <a:off x="3141088" y="3272875"/>
                <a:ext cx="9200" cy="70900"/>
              </a:xfrm>
              <a:custGeom>
                <a:avLst/>
                <a:gdLst/>
                <a:ahLst/>
                <a:cxnLst/>
                <a:rect l="l" t="t" r="r" b="b"/>
                <a:pathLst>
                  <a:path w="368" h="2836" fill="none" extrusionOk="0">
                    <a:moveTo>
                      <a:pt x="1" y="0"/>
                    </a:moveTo>
                    <a:cubicBezTo>
                      <a:pt x="101" y="968"/>
                      <a:pt x="234" y="1902"/>
                      <a:pt x="367" y="2836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9"/>
              <p:cNvSpPr/>
              <p:nvPr/>
            </p:nvSpPr>
            <p:spPr>
              <a:xfrm>
                <a:off x="3103563" y="2976000"/>
                <a:ext cx="32550" cy="256025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10241" fill="none" extrusionOk="0">
                    <a:moveTo>
                      <a:pt x="0" y="0"/>
                    </a:moveTo>
                    <a:lnTo>
                      <a:pt x="1301" y="10241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9"/>
              <p:cNvSpPr/>
              <p:nvPr/>
            </p:nvSpPr>
            <p:spPr>
              <a:xfrm>
                <a:off x="3257013" y="3029350"/>
                <a:ext cx="72575" cy="329425"/>
              </a:xfrm>
              <a:custGeom>
                <a:avLst/>
                <a:gdLst/>
                <a:ahLst/>
                <a:cxnLst/>
                <a:rect l="l" t="t" r="r" b="b"/>
                <a:pathLst>
                  <a:path w="2903" h="13177" fill="none" extrusionOk="0">
                    <a:moveTo>
                      <a:pt x="2902" y="1"/>
                    </a:moveTo>
                    <a:cubicBezTo>
                      <a:pt x="1935" y="4404"/>
                      <a:pt x="968" y="8774"/>
                      <a:pt x="0" y="13177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9"/>
              <p:cNvSpPr/>
              <p:nvPr/>
            </p:nvSpPr>
            <p:spPr>
              <a:xfrm>
                <a:off x="3365413" y="3255350"/>
                <a:ext cx="53400" cy="105950"/>
              </a:xfrm>
              <a:custGeom>
                <a:avLst/>
                <a:gdLst/>
                <a:ahLst/>
                <a:cxnLst/>
                <a:rect l="l" t="t" r="r" b="b"/>
                <a:pathLst>
                  <a:path w="2136" h="4238" fill="none" extrusionOk="0">
                    <a:moveTo>
                      <a:pt x="2135" y="1"/>
                    </a:moveTo>
                    <a:lnTo>
                      <a:pt x="1" y="4237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9"/>
              <p:cNvSpPr/>
              <p:nvPr/>
            </p:nvSpPr>
            <p:spPr>
              <a:xfrm>
                <a:off x="3440463" y="3091900"/>
                <a:ext cx="60900" cy="121775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4871" fill="none" extrusionOk="0">
                    <a:moveTo>
                      <a:pt x="2436" y="1"/>
                    </a:moveTo>
                    <a:lnTo>
                      <a:pt x="1" y="4871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" name="Google Shape;154;p9"/>
            <p:cNvGrpSpPr/>
            <p:nvPr/>
          </p:nvGrpSpPr>
          <p:grpSpPr>
            <a:xfrm>
              <a:off x="6407793" y="-270563"/>
              <a:ext cx="802548" cy="757672"/>
              <a:chOff x="5091638" y="5657900"/>
              <a:chExt cx="402825" cy="380300"/>
            </a:xfrm>
          </p:grpSpPr>
          <p:sp>
            <p:nvSpPr>
              <p:cNvPr id="155" name="Google Shape;155;p9"/>
              <p:cNvSpPr/>
              <p:nvPr/>
            </p:nvSpPr>
            <p:spPr>
              <a:xfrm>
                <a:off x="5091638" y="5717950"/>
                <a:ext cx="402825" cy="320250"/>
              </a:xfrm>
              <a:custGeom>
                <a:avLst/>
                <a:gdLst/>
                <a:ahLst/>
                <a:cxnLst/>
                <a:rect l="l" t="t" r="r" b="b"/>
                <a:pathLst>
                  <a:path w="16113" h="12810" fill="none" extrusionOk="0">
                    <a:moveTo>
                      <a:pt x="12510" y="1"/>
                    </a:moveTo>
                    <a:cubicBezTo>
                      <a:pt x="13777" y="1035"/>
                      <a:pt x="16112" y="3203"/>
                      <a:pt x="14678" y="4971"/>
                    </a:cubicBezTo>
                    <a:cubicBezTo>
                      <a:pt x="13677" y="6205"/>
                      <a:pt x="11576" y="6472"/>
                      <a:pt x="10108" y="6705"/>
                    </a:cubicBezTo>
                    <a:cubicBezTo>
                      <a:pt x="7339" y="7172"/>
                      <a:pt x="3904" y="7172"/>
                      <a:pt x="1535" y="8840"/>
                    </a:cubicBezTo>
                    <a:cubicBezTo>
                      <a:pt x="1" y="9908"/>
                      <a:pt x="234" y="11442"/>
                      <a:pt x="1335" y="12810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9"/>
              <p:cNvSpPr/>
              <p:nvPr/>
            </p:nvSpPr>
            <p:spPr>
              <a:xfrm>
                <a:off x="5314313" y="5657900"/>
                <a:ext cx="47550" cy="28375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135" fill="none" extrusionOk="0">
                    <a:moveTo>
                      <a:pt x="0" y="1"/>
                    </a:moveTo>
                    <a:cubicBezTo>
                      <a:pt x="634" y="368"/>
                      <a:pt x="1268" y="735"/>
                      <a:pt x="1902" y="1135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7" name="Google Shape;157;p9"/>
            <p:cNvSpPr/>
            <p:nvPr/>
          </p:nvSpPr>
          <p:spPr>
            <a:xfrm rot="-1970022">
              <a:off x="9042141" y="959816"/>
              <a:ext cx="490487" cy="380615"/>
            </a:xfrm>
            <a:custGeom>
              <a:avLst/>
              <a:gdLst/>
              <a:ahLst/>
              <a:cxnLst/>
              <a:rect l="l" t="t" r="r" b="b"/>
              <a:pathLst>
                <a:path w="8040" h="6239" fill="none" extrusionOk="0">
                  <a:moveTo>
                    <a:pt x="0" y="1"/>
                  </a:moveTo>
                  <a:lnTo>
                    <a:pt x="1501" y="6239"/>
                  </a:lnTo>
                  <a:lnTo>
                    <a:pt x="8039" y="1035"/>
                  </a:lnTo>
                  <a:close/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9"/>
            <p:cNvSpPr/>
            <p:nvPr/>
          </p:nvSpPr>
          <p:spPr>
            <a:xfrm>
              <a:off x="2294175" y="174769"/>
              <a:ext cx="502058" cy="389594"/>
            </a:xfrm>
            <a:custGeom>
              <a:avLst/>
              <a:gdLst/>
              <a:ahLst/>
              <a:cxnLst/>
              <a:rect l="l" t="t" r="r" b="b"/>
              <a:pathLst>
                <a:path w="8040" h="6239" fill="none" extrusionOk="0">
                  <a:moveTo>
                    <a:pt x="0" y="1"/>
                  </a:moveTo>
                  <a:lnTo>
                    <a:pt x="1501" y="6239"/>
                  </a:lnTo>
                  <a:lnTo>
                    <a:pt x="8039" y="1035"/>
                  </a:lnTo>
                  <a:close/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9"/>
            <p:cNvSpPr/>
            <p:nvPr/>
          </p:nvSpPr>
          <p:spPr>
            <a:xfrm>
              <a:off x="-223662" y="3085975"/>
              <a:ext cx="487800" cy="487800"/>
            </a:xfrm>
            <a:prstGeom prst="ellipse">
              <a:avLst/>
            </a:pr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0" name="Google Shape;160;p9"/>
          <p:cNvSpPr txBox="1">
            <a:spLocks noGrp="1"/>
          </p:cNvSpPr>
          <p:nvPr>
            <p:ph type="title"/>
          </p:nvPr>
        </p:nvSpPr>
        <p:spPr>
          <a:xfrm>
            <a:off x="1029470" y="2239616"/>
            <a:ext cx="3227400" cy="70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61" name="Google Shape;161;p9"/>
          <p:cNvSpPr txBox="1">
            <a:spLocks noGrp="1"/>
          </p:cNvSpPr>
          <p:nvPr>
            <p:ph type="body" idx="1"/>
          </p:nvPr>
        </p:nvSpPr>
        <p:spPr>
          <a:xfrm>
            <a:off x="1277120" y="2959867"/>
            <a:ext cx="2732100" cy="58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2" name="Google Shape;162;p9"/>
          <p:cNvSpPr txBox="1">
            <a:spLocks noGrp="1"/>
          </p:cNvSpPr>
          <p:nvPr>
            <p:ph type="title" idx="2" hasCustomPrompt="1"/>
          </p:nvPr>
        </p:nvSpPr>
        <p:spPr>
          <a:xfrm>
            <a:off x="1915970" y="1060149"/>
            <a:ext cx="1454400" cy="118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9000">
                <a:solidFill>
                  <a:schemeClr val="accent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2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8" name="Google Shape;238;p15"/>
          <p:cNvGrpSpPr/>
          <p:nvPr/>
        </p:nvGrpSpPr>
        <p:grpSpPr>
          <a:xfrm>
            <a:off x="-223662" y="-12663"/>
            <a:ext cx="9509125" cy="5374838"/>
            <a:chOff x="-223662" y="-12663"/>
            <a:chExt cx="9509125" cy="5374838"/>
          </a:xfrm>
        </p:grpSpPr>
        <p:grpSp>
          <p:nvGrpSpPr>
            <p:cNvPr id="239" name="Google Shape;239;p15"/>
            <p:cNvGrpSpPr/>
            <p:nvPr/>
          </p:nvGrpSpPr>
          <p:grpSpPr>
            <a:xfrm rot="2118701">
              <a:off x="592253" y="4062454"/>
              <a:ext cx="677494" cy="678539"/>
              <a:chOff x="1176363" y="5022450"/>
              <a:chExt cx="551250" cy="552100"/>
            </a:xfrm>
          </p:grpSpPr>
          <p:sp>
            <p:nvSpPr>
              <p:cNvPr id="240" name="Google Shape;240;p15"/>
              <p:cNvSpPr/>
              <p:nvPr/>
            </p:nvSpPr>
            <p:spPr>
              <a:xfrm>
                <a:off x="1176363" y="5561175"/>
                <a:ext cx="5422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01" fill="none" extrusionOk="0">
                    <a:moveTo>
                      <a:pt x="2168" y="201"/>
                    </a:moveTo>
                    <a:cubicBezTo>
                      <a:pt x="1434" y="134"/>
                      <a:pt x="701" y="67"/>
                      <a:pt x="0" y="0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15"/>
              <p:cNvSpPr/>
              <p:nvPr/>
            </p:nvSpPr>
            <p:spPr>
              <a:xfrm>
                <a:off x="1272263" y="5043300"/>
                <a:ext cx="351100" cy="531250"/>
              </a:xfrm>
              <a:custGeom>
                <a:avLst/>
                <a:gdLst/>
                <a:ahLst/>
                <a:cxnLst/>
                <a:rect l="l" t="t" r="r" b="b"/>
                <a:pathLst>
                  <a:path w="14044" h="21250" fill="none" extrusionOk="0">
                    <a:moveTo>
                      <a:pt x="14044" y="1"/>
                    </a:moveTo>
                    <a:cubicBezTo>
                      <a:pt x="10474" y="1035"/>
                      <a:pt x="4670" y="2803"/>
                      <a:pt x="5171" y="7606"/>
                    </a:cubicBezTo>
                    <a:cubicBezTo>
                      <a:pt x="5437" y="10175"/>
                      <a:pt x="7672" y="12109"/>
                      <a:pt x="9407" y="13844"/>
                    </a:cubicBezTo>
                    <a:cubicBezTo>
                      <a:pt x="11008" y="15445"/>
                      <a:pt x="13310" y="18047"/>
                      <a:pt x="10841" y="20048"/>
                    </a:cubicBezTo>
                    <a:cubicBezTo>
                      <a:pt x="9540" y="21082"/>
                      <a:pt x="7405" y="21049"/>
                      <a:pt x="5838" y="21149"/>
                    </a:cubicBezTo>
                    <a:cubicBezTo>
                      <a:pt x="3870" y="21249"/>
                      <a:pt x="1935" y="21216"/>
                      <a:pt x="0" y="21049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15"/>
              <p:cNvSpPr/>
              <p:nvPr/>
            </p:nvSpPr>
            <p:spPr>
              <a:xfrm>
                <a:off x="1668363" y="5022450"/>
                <a:ext cx="59250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2370" h="435" fill="none" extrusionOk="0">
                    <a:moveTo>
                      <a:pt x="2369" y="1"/>
                    </a:moveTo>
                    <a:cubicBezTo>
                      <a:pt x="1569" y="134"/>
                      <a:pt x="768" y="267"/>
                      <a:pt x="1" y="434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3" name="Google Shape;243;p15"/>
            <p:cNvGrpSpPr/>
            <p:nvPr/>
          </p:nvGrpSpPr>
          <p:grpSpPr>
            <a:xfrm>
              <a:off x="3690405" y="4022900"/>
              <a:ext cx="802548" cy="757672"/>
              <a:chOff x="5091638" y="5657900"/>
              <a:chExt cx="402825" cy="380300"/>
            </a:xfrm>
          </p:grpSpPr>
          <p:sp>
            <p:nvSpPr>
              <p:cNvPr id="244" name="Google Shape;244;p15"/>
              <p:cNvSpPr/>
              <p:nvPr/>
            </p:nvSpPr>
            <p:spPr>
              <a:xfrm>
                <a:off x="5091638" y="5717950"/>
                <a:ext cx="402825" cy="320250"/>
              </a:xfrm>
              <a:custGeom>
                <a:avLst/>
                <a:gdLst/>
                <a:ahLst/>
                <a:cxnLst/>
                <a:rect l="l" t="t" r="r" b="b"/>
                <a:pathLst>
                  <a:path w="16113" h="12810" fill="none" extrusionOk="0">
                    <a:moveTo>
                      <a:pt x="12510" y="1"/>
                    </a:moveTo>
                    <a:cubicBezTo>
                      <a:pt x="13777" y="1035"/>
                      <a:pt x="16112" y="3203"/>
                      <a:pt x="14678" y="4971"/>
                    </a:cubicBezTo>
                    <a:cubicBezTo>
                      <a:pt x="13677" y="6205"/>
                      <a:pt x="11576" y="6472"/>
                      <a:pt x="10108" y="6705"/>
                    </a:cubicBezTo>
                    <a:cubicBezTo>
                      <a:pt x="7339" y="7172"/>
                      <a:pt x="3904" y="7172"/>
                      <a:pt x="1535" y="8840"/>
                    </a:cubicBezTo>
                    <a:cubicBezTo>
                      <a:pt x="1" y="9908"/>
                      <a:pt x="234" y="11442"/>
                      <a:pt x="1335" y="12810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15"/>
              <p:cNvSpPr/>
              <p:nvPr/>
            </p:nvSpPr>
            <p:spPr>
              <a:xfrm>
                <a:off x="5314313" y="5657900"/>
                <a:ext cx="47550" cy="28375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135" fill="none" extrusionOk="0">
                    <a:moveTo>
                      <a:pt x="0" y="1"/>
                    </a:moveTo>
                    <a:cubicBezTo>
                      <a:pt x="634" y="368"/>
                      <a:pt x="1268" y="735"/>
                      <a:pt x="1902" y="1135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6" name="Google Shape;246;p15"/>
            <p:cNvGrpSpPr/>
            <p:nvPr/>
          </p:nvGrpSpPr>
          <p:grpSpPr>
            <a:xfrm rot="-2700000">
              <a:off x="-7871" y="120906"/>
              <a:ext cx="544210" cy="401775"/>
              <a:chOff x="3525538" y="7232375"/>
              <a:chExt cx="442825" cy="326925"/>
            </a:xfrm>
          </p:grpSpPr>
          <p:sp>
            <p:nvSpPr>
              <p:cNvPr id="247" name="Google Shape;247;p15"/>
              <p:cNvSpPr/>
              <p:nvPr/>
            </p:nvSpPr>
            <p:spPr>
              <a:xfrm>
                <a:off x="3940838" y="7344950"/>
                <a:ext cx="27525" cy="37550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1502" fill="none" extrusionOk="0">
                    <a:moveTo>
                      <a:pt x="0" y="0"/>
                    </a:moveTo>
                    <a:cubicBezTo>
                      <a:pt x="367" y="501"/>
                      <a:pt x="734" y="1001"/>
                      <a:pt x="1101" y="1502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15"/>
              <p:cNvSpPr/>
              <p:nvPr/>
            </p:nvSpPr>
            <p:spPr>
              <a:xfrm>
                <a:off x="3859113" y="7232375"/>
                <a:ext cx="53375" cy="73400"/>
              </a:xfrm>
              <a:custGeom>
                <a:avLst/>
                <a:gdLst/>
                <a:ahLst/>
                <a:cxnLst/>
                <a:rect l="l" t="t" r="r" b="b"/>
                <a:pathLst>
                  <a:path w="2135" h="2936" fill="none" extrusionOk="0">
                    <a:moveTo>
                      <a:pt x="0" y="0"/>
                    </a:moveTo>
                    <a:lnTo>
                      <a:pt x="2135" y="2936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15"/>
              <p:cNvSpPr/>
              <p:nvPr/>
            </p:nvSpPr>
            <p:spPr>
              <a:xfrm>
                <a:off x="3744013" y="7307425"/>
                <a:ext cx="25" cy="2518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0075" fill="none" extrusionOk="0">
                    <a:moveTo>
                      <a:pt x="1" y="0"/>
                    </a:moveTo>
                    <a:lnTo>
                      <a:pt x="1" y="10074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15"/>
              <p:cNvSpPr/>
              <p:nvPr/>
            </p:nvSpPr>
            <p:spPr>
              <a:xfrm>
                <a:off x="3525538" y="7470875"/>
                <a:ext cx="25875" cy="88425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3537" fill="none" extrusionOk="0">
                    <a:moveTo>
                      <a:pt x="1034" y="0"/>
                    </a:moveTo>
                    <a:cubicBezTo>
                      <a:pt x="701" y="1168"/>
                      <a:pt x="334" y="2335"/>
                      <a:pt x="0" y="3536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15"/>
              <p:cNvSpPr/>
              <p:nvPr/>
            </p:nvSpPr>
            <p:spPr>
              <a:xfrm>
                <a:off x="3563888" y="7382475"/>
                <a:ext cx="14200" cy="47550"/>
              </a:xfrm>
              <a:custGeom>
                <a:avLst/>
                <a:gdLst/>
                <a:ahLst/>
                <a:cxnLst/>
                <a:rect l="l" t="t" r="r" b="b"/>
                <a:pathLst>
                  <a:path w="568" h="1902" fill="none" extrusionOk="0">
                    <a:moveTo>
                      <a:pt x="568" y="1"/>
                    </a:moveTo>
                    <a:lnTo>
                      <a:pt x="1" y="1902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2" name="Google Shape;252;p15"/>
            <p:cNvSpPr/>
            <p:nvPr/>
          </p:nvSpPr>
          <p:spPr>
            <a:xfrm rot="-1970022">
              <a:off x="7612991" y="131566"/>
              <a:ext cx="490487" cy="380615"/>
            </a:xfrm>
            <a:custGeom>
              <a:avLst/>
              <a:gdLst/>
              <a:ahLst/>
              <a:cxnLst/>
              <a:rect l="l" t="t" r="r" b="b"/>
              <a:pathLst>
                <a:path w="8040" h="6239" fill="none" extrusionOk="0">
                  <a:moveTo>
                    <a:pt x="0" y="1"/>
                  </a:moveTo>
                  <a:lnTo>
                    <a:pt x="1501" y="6239"/>
                  </a:lnTo>
                  <a:lnTo>
                    <a:pt x="8039" y="1035"/>
                  </a:lnTo>
                  <a:close/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15"/>
            <p:cNvSpPr/>
            <p:nvPr/>
          </p:nvSpPr>
          <p:spPr>
            <a:xfrm>
              <a:off x="2205875" y="2862594"/>
              <a:ext cx="502058" cy="389594"/>
            </a:xfrm>
            <a:custGeom>
              <a:avLst/>
              <a:gdLst/>
              <a:ahLst/>
              <a:cxnLst/>
              <a:rect l="l" t="t" r="r" b="b"/>
              <a:pathLst>
                <a:path w="8040" h="6239" fill="none" extrusionOk="0">
                  <a:moveTo>
                    <a:pt x="0" y="1"/>
                  </a:moveTo>
                  <a:lnTo>
                    <a:pt x="1501" y="6239"/>
                  </a:lnTo>
                  <a:lnTo>
                    <a:pt x="8039" y="1035"/>
                  </a:lnTo>
                  <a:close/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5"/>
            <p:cNvSpPr/>
            <p:nvPr/>
          </p:nvSpPr>
          <p:spPr>
            <a:xfrm>
              <a:off x="8797663" y="4874375"/>
              <a:ext cx="487800" cy="487800"/>
            </a:xfrm>
            <a:prstGeom prst="ellipse">
              <a:avLst/>
            </a:pr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5"/>
            <p:cNvSpPr/>
            <p:nvPr/>
          </p:nvSpPr>
          <p:spPr>
            <a:xfrm>
              <a:off x="-223662" y="3085975"/>
              <a:ext cx="487800" cy="487800"/>
            </a:xfrm>
            <a:prstGeom prst="ellipse">
              <a:avLst/>
            </a:pr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6" name="Google Shape;256;p15"/>
          <p:cNvSpPr txBox="1">
            <a:spLocks noGrp="1"/>
          </p:cNvSpPr>
          <p:nvPr>
            <p:ph type="ctrTitle"/>
          </p:nvPr>
        </p:nvSpPr>
        <p:spPr>
          <a:xfrm>
            <a:off x="724975" y="534243"/>
            <a:ext cx="4136700" cy="174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 b="1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57" name="Google Shape;257;p15"/>
          <p:cNvSpPr txBox="1">
            <a:spLocks noGrp="1"/>
          </p:cNvSpPr>
          <p:nvPr>
            <p:ph type="title" idx="2"/>
          </p:nvPr>
        </p:nvSpPr>
        <p:spPr>
          <a:xfrm>
            <a:off x="724800" y="2224143"/>
            <a:ext cx="4136700" cy="28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500" b="1">
                <a:solidFill>
                  <a:schemeClr val="dk1"/>
                </a:solidFill>
                <a:latin typeface="Sintony"/>
                <a:ea typeface="Sintony"/>
                <a:cs typeface="Sintony"/>
                <a:sym typeface="Sinton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ubtitle 2">
  <p:cSld name="CUSTOM_20"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3" name="Google Shape;283;p17"/>
          <p:cNvGrpSpPr/>
          <p:nvPr/>
        </p:nvGrpSpPr>
        <p:grpSpPr>
          <a:xfrm>
            <a:off x="-223662" y="-217675"/>
            <a:ext cx="9090305" cy="5644466"/>
            <a:chOff x="-223662" y="-217675"/>
            <a:chExt cx="9090305" cy="5644466"/>
          </a:xfrm>
        </p:grpSpPr>
        <p:grpSp>
          <p:nvGrpSpPr>
            <p:cNvPr id="284" name="Google Shape;284;p17"/>
            <p:cNvGrpSpPr/>
            <p:nvPr/>
          </p:nvGrpSpPr>
          <p:grpSpPr>
            <a:xfrm rot="2118701">
              <a:off x="8055365" y="4614867"/>
              <a:ext cx="677494" cy="678539"/>
              <a:chOff x="1176363" y="5022450"/>
              <a:chExt cx="551250" cy="552100"/>
            </a:xfrm>
          </p:grpSpPr>
          <p:sp>
            <p:nvSpPr>
              <p:cNvPr id="285" name="Google Shape;285;p17"/>
              <p:cNvSpPr/>
              <p:nvPr/>
            </p:nvSpPr>
            <p:spPr>
              <a:xfrm>
                <a:off x="1176363" y="5561175"/>
                <a:ext cx="5422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01" fill="none" extrusionOk="0">
                    <a:moveTo>
                      <a:pt x="2168" y="201"/>
                    </a:moveTo>
                    <a:cubicBezTo>
                      <a:pt x="1434" y="134"/>
                      <a:pt x="701" y="67"/>
                      <a:pt x="0" y="0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17"/>
              <p:cNvSpPr/>
              <p:nvPr/>
            </p:nvSpPr>
            <p:spPr>
              <a:xfrm>
                <a:off x="1272263" y="5043300"/>
                <a:ext cx="351100" cy="531250"/>
              </a:xfrm>
              <a:custGeom>
                <a:avLst/>
                <a:gdLst/>
                <a:ahLst/>
                <a:cxnLst/>
                <a:rect l="l" t="t" r="r" b="b"/>
                <a:pathLst>
                  <a:path w="14044" h="21250" fill="none" extrusionOk="0">
                    <a:moveTo>
                      <a:pt x="14044" y="1"/>
                    </a:moveTo>
                    <a:cubicBezTo>
                      <a:pt x="10474" y="1035"/>
                      <a:pt x="4670" y="2803"/>
                      <a:pt x="5171" y="7606"/>
                    </a:cubicBezTo>
                    <a:cubicBezTo>
                      <a:pt x="5437" y="10175"/>
                      <a:pt x="7672" y="12109"/>
                      <a:pt x="9407" y="13844"/>
                    </a:cubicBezTo>
                    <a:cubicBezTo>
                      <a:pt x="11008" y="15445"/>
                      <a:pt x="13310" y="18047"/>
                      <a:pt x="10841" y="20048"/>
                    </a:cubicBezTo>
                    <a:cubicBezTo>
                      <a:pt x="9540" y="21082"/>
                      <a:pt x="7405" y="21049"/>
                      <a:pt x="5838" y="21149"/>
                    </a:cubicBezTo>
                    <a:cubicBezTo>
                      <a:pt x="3870" y="21249"/>
                      <a:pt x="1935" y="21216"/>
                      <a:pt x="0" y="21049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17"/>
              <p:cNvSpPr/>
              <p:nvPr/>
            </p:nvSpPr>
            <p:spPr>
              <a:xfrm>
                <a:off x="1668363" y="5022450"/>
                <a:ext cx="59250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2370" h="435" fill="none" extrusionOk="0">
                    <a:moveTo>
                      <a:pt x="2369" y="1"/>
                    </a:moveTo>
                    <a:cubicBezTo>
                      <a:pt x="1569" y="134"/>
                      <a:pt x="768" y="267"/>
                      <a:pt x="1" y="434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8" name="Google Shape;288;p17"/>
            <p:cNvGrpSpPr/>
            <p:nvPr/>
          </p:nvGrpSpPr>
          <p:grpSpPr>
            <a:xfrm>
              <a:off x="4279080" y="-217675"/>
              <a:ext cx="802548" cy="757672"/>
              <a:chOff x="5091638" y="5657900"/>
              <a:chExt cx="402825" cy="380300"/>
            </a:xfrm>
          </p:grpSpPr>
          <p:sp>
            <p:nvSpPr>
              <p:cNvPr id="289" name="Google Shape;289;p17"/>
              <p:cNvSpPr/>
              <p:nvPr/>
            </p:nvSpPr>
            <p:spPr>
              <a:xfrm>
                <a:off x="5091638" y="5717950"/>
                <a:ext cx="402825" cy="320250"/>
              </a:xfrm>
              <a:custGeom>
                <a:avLst/>
                <a:gdLst/>
                <a:ahLst/>
                <a:cxnLst/>
                <a:rect l="l" t="t" r="r" b="b"/>
                <a:pathLst>
                  <a:path w="16113" h="12810" fill="none" extrusionOk="0">
                    <a:moveTo>
                      <a:pt x="12510" y="1"/>
                    </a:moveTo>
                    <a:cubicBezTo>
                      <a:pt x="13777" y="1035"/>
                      <a:pt x="16112" y="3203"/>
                      <a:pt x="14678" y="4971"/>
                    </a:cubicBezTo>
                    <a:cubicBezTo>
                      <a:pt x="13677" y="6205"/>
                      <a:pt x="11576" y="6472"/>
                      <a:pt x="10108" y="6705"/>
                    </a:cubicBezTo>
                    <a:cubicBezTo>
                      <a:pt x="7339" y="7172"/>
                      <a:pt x="3904" y="7172"/>
                      <a:pt x="1535" y="8840"/>
                    </a:cubicBezTo>
                    <a:cubicBezTo>
                      <a:pt x="1" y="9908"/>
                      <a:pt x="234" y="11442"/>
                      <a:pt x="1335" y="12810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17"/>
              <p:cNvSpPr/>
              <p:nvPr/>
            </p:nvSpPr>
            <p:spPr>
              <a:xfrm>
                <a:off x="5314313" y="5657900"/>
                <a:ext cx="47550" cy="28375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135" fill="none" extrusionOk="0">
                    <a:moveTo>
                      <a:pt x="0" y="1"/>
                    </a:moveTo>
                    <a:cubicBezTo>
                      <a:pt x="634" y="368"/>
                      <a:pt x="1268" y="735"/>
                      <a:pt x="1902" y="1135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1" name="Google Shape;291;p17"/>
            <p:cNvGrpSpPr/>
            <p:nvPr/>
          </p:nvGrpSpPr>
          <p:grpSpPr>
            <a:xfrm rot="-2700000">
              <a:off x="8122004" y="133581"/>
              <a:ext cx="544210" cy="401775"/>
              <a:chOff x="3525538" y="7232375"/>
              <a:chExt cx="442825" cy="326925"/>
            </a:xfrm>
          </p:grpSpPr>
          <p:sp>
            <p:nvSpPr>
              <p:cNvPr id="292" name="Google Shape;292;p17"/>
              <p:cNvSpPr/>
              <p:nvPr/>
            </p:nvSpPr>
            <p:spPr>
              <a:xfrm>
                <a:off x="3940838" y="7344950"/>
                <a:ext cx="27525" cy="37550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1502" fill="none" extrusionOk="0">
                    <a:moveTo>
                      <a:pt x="0" y="0"/>
                    </a:moveTo>
                    <a:cubicBezTo>
                      <a:pt x="367" y="501"/>
                      <a:pt x="734" y="1001"/>
                      <a:pt x="1101" y="1502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17"/>
              <p:cNvSpPr/>
              <p:nvPr/>
            </p:nvSpPr>
            <p:spPr>
              <a:xfrm>
                <a:off x="3859113" y="7232375"/>
                <a:ext cx="53375" cy="73400"/>
              </a:xfrm>
              <a:custGeom>
                <a:avLst/>
                <a:gdLst/>
                <a:ahLst/>
                <a:cxnLst/>
                <a:rect l="l" t="t" r="r" b="b"/>
                <a:pathLst>
                  <a:path w="2135" h="2936" fill="none" extrusionOk="0">
                    <a:moveTo>
                      <a:pt x="0" y="0"/>
                    </a:moveTo>
                    <a:lnTo>
                      <a:pt x="2135" y="2936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17"/>
              <p:cNvSpPr/>
              <p:nvPr/>
            </p:nvSpPr>
            <p:spPr>
              <a:xfrm>
                <a:off x="3744013" y="7307425"/>
                <a:ext cx="25" cy="2518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0075" fill="none" extrusionOk="0">
                    <a:moveTo>
                      <a:pt x="1" y="0"/>
                    </a:moveTo>
                    <a:lnTo>
                      <a:pt x="1" y="10074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17"/>
              <p:cNvSpPr/>
              <p:nvPr/>
            </p:nvSpPr>
            <p:spPr>
              <a:xfrm>
                <a:off x="3525538" y="7470875"/>
                <a:ext cx="25875" cy="88425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3537" fill="none" extrusionOk="0">
                    <a:moveTo>
                      <a:pt x="1034" y="0"/>
                    </a:moveTo>
                    <a:cubicBezTo>
                      <a:pt x="701" y="1168"/>
                      <a:pt x="334" y="2335"/>
                      <a:pt x="0" y="3536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17"/>
              <p:cNvSpPr/>
              <p:nvPr/>
            </p:nvSpPr>
            <p:spPr>
              <a:xfrm>
                <a:off x="3563888" y="7382475"/>
                <a:ext cx="14200" cy="47550"/>
              </a:xfrm>
              <a:custGeom>
                <a:avLst/>
                <a:gdLst/>
                <a:ahLst/>
                <a:cxnLst/>
                <a:rect l="l" t="t" r="r" b="b"/>
                <a:pathLst>
                  <a:path w="568" h="1902" fill="none" extrusionOk="0">
                    <a:moveTo>
                      <a:pt x="568" y="1"/>
                    </a:moveTo>
                    <a:lnTo>
                      <a:pt x="1" y="1902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97" name="Google Shape;297;p17"/>
            <p:cNvSpPr/>
            <p:nvPr/>
          </p:nvSpPr>
          <p:spPr>
            <a:xfrm rot="-1970022">
              <a:off x="542141" y="249203"/>
              <a:ext cx="490487" cy="380615"/>
            </a:xfrm>
            <a:custGeom>
              <a:avLst/>
              <a:gdLst/>
              <a:ahLst/>
              <a:cxnLst/>
              <a:rect l="l" t="t" r="r" b="b"/>
              <a:pathLst>
                <a:path w="8040" h="6239" fill="none" extrusionOk="0">
                  <a:moveTo>
                    <a:pt x="0" y="1"/>
                  </a:moveTo>
                  <a:lnTo>
                    <a:pt x="1501" y="6239"/>
                  </a:lnTo>
                  <a:lnTo>
                    <a:pt x="8039" y="1035"/>
                  </a:lnTo>
                  <a:close/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7"/>
            <p:cNvSpPr/>
            <p:nvPr/>
          </p:nvSpPr>
          <p:spPr>
            <a:xfrm>
              <a:off x="8280338" y="2100450"/>
              <a:ext cx="487800" cy="487800"/>
            </a:xfrm>
            <a:prstGeom prst="ellipse">
              <a:avLst/>
            </a:pr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7"/>
            <p:cNvSpPr/>
            <p:nvPr/>
          </p:nvSpPr>
          <p:spPr>
            <a:xfrm>
              <a:off x="-223662" y="3085975"/>
              <a:ext cx="487800" cy="487800"/>
            </a:xfrm>
            <a:prstGeom prst="ellipse">
              <a:avLst/>
            </a:pr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7"/>
            <p:cNvSpPr/>
            <p:nvPr/>
          </p:nvSpPr>
          <p:spPr>
            <a:xfrm rot="-2488583">
              <a:off x="4320976" y="4395219"/>
              <a:ext cx="502051" cy="389589"/>
            </a:xfrm>
            <a:custGeom>
              <a:avLst/>
              <a:gdLst/>
              <a:ahLst/>
              <a:cxnLst/>
              <a:rect l="l" t="t" r="r" b="b"/>
              <a:pathLst>
                <a:path w="8040" h="6239" fill="none" extrusionOk="0">
                  <a:moveTo>
                    <a:pt x="0" y="1"/>
                  </a:moveTo>
                  <a:lnTo>
                    <a:pt x="1501" y="6239"/>
                  </a:lnTo>
                  <a:lnTo>
                    <a:pt x="8039" y="1035"/>
                  </a:lnTo>
                  <a:close/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1" name="Google Shape;301;p17"/>
            <p:cNvGrpSpPr/>
            <p:nvPr/>
          </p:nvGrpSpPr>
          <p:grpSpPr>
            <a:xfrm rot="-2700000">
              <a:off x="62342" y="4668581"/>
              <a:ext cx="544210" cy="401775"/>
              <a:chOff x="3525538" y="7232375"/>
              <a:chExt cx="442825" cy="326925"/>
            </a:xfrm>
          </p:grpSpPr>
          <p:sp>
            <p:nvSpPr>
              <p:cNvPr id="302" name="Google Shape;302;p17"/>
              <p:cNvSpPr/>
              <p:nvPr/>
            </p:nvSpPr>
            <p:spPr>
              <a:xfrm>
                <a:off x="3940838" y="7344950"/>
                <a:ext cx="27525" cy="37550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1502" fill="none" extrusionOk="0">
                    <a:moveTo>
                      <a:pt x="0" y="0"/>
                    </a:moveTo>
                    <a:cubicBezTo>
                      <a:pt x="367" y="501"/>
                      <a:pt x="734" y="1001"/>
                      <a:pt x="1101" y="1502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17"/>
              <p:cNvSpPr/>
              <p:nvPr/>
            </p:nvSpPr>
            <p:spPr>
              <a:xfrm>
                <a:off x="3859113" y="7232375"/>
                <a:ext cx="53375" cy="73400"/>
              </a:xfrm>
              <a:custGeom>
                <a:avLst/>
                <a:gdLst/>
                <a:ahLst/>
                <a:cxnLst/>
                <a:rect l="l" t="t" r="r" b="b"/>
                <a:pathLst>
                  <a:path w="2135" h="2936" fill="none" extrusionOk="0">
                    <a:moveTo>
                      <a:pt x="0" y="0"/>
                    </a:moveTo>
                    <a:lnTo>
                      <a:pt x="2135" y="2936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17"/>
              <p:cNvSpPr/>
              <p:nvPr/>
            </p:nvSpPr>
            <p:spPr>
              <a:xfrm>
                <a:off x="3744013" y="7307425"/>
                <a:ext cx="25" cy="2518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0075" fill="none" extrusionOk="0">
                    <a:moveTo>
                      <a:pt x="1" y="0"/>
                    </a:moveTo>
                    <a:lnTo>
                      <a:pt x="1" y="10074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17"/>
              <p:cNvSpPr/>
              <p:nvPr/>
            </p:nvSpPr>
            <p:spPr>
              <a:xfrm>
                <a:off x="3525538" y="7470875"/>
                <a:ext cx="25875" cy="88425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3537" fill="none" extrusionOk="0">
                    <a:moveTo>
                      <a:pt x="1034" y="0"/>
                    </a:moveTo>
                    <a:cubicBezTo>
                      <a:pt x="701" y="1168"/>
                      <a:pt x="334" y="2335"/>
                      <a:pt x="0" y="3536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17"/>
              <p:cNvSpPr/>
              <p:nvPr/>
            </p:nvSpPr>
            <p:spPr>
              <a:xfrm>
                <a:off x="3563888" y="7382475"/>
                <a:ext cx="14200" cy="47550"/>
              </a:xfrm>
              <a:custGeom>
                <a:avLst/>
                <a:gdLst/>
                <a:ahLst/>
                <a:cxnLst/>
                <a:rect l="l" t="t" r="r" b="b"/>
                <a:pathLst>
                  <a:path w="568" h="1902" fill="none" extrusionOk="0">
                    <a:moveTo>
                      <a:pt x="568" y="1"/>
                    </a:moveTo>
                    <a:lnTo>
                      <a:pt x="1" y="1902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07" name="Google Shape;307;p17"/>
          <p:cNvSpPr/>
          <p:nvPr/>
        </p:nvSpPr>
        <p:spPr>
          <a:xfrm>
            <a:off x="1641870" y="-382756"/>
            <a:ext cx="5872522" cy="4588842"/>
          </a:xfrm>
          <a:custGeom>
            <a:avLst/>
            <a:gdLst/>
            <a:ahLst/>
            <a:cxnLst/>
            <a:rect l="l" t="t" r="r" b="b"/>
            <a:pathLst>
              <a:path w="173461" h="135554" extrusionOk="0">
                <a:moveTo>
                  <a:pt x="116684" y="1"/>
                </a:moveTo>
                <a:cubicBezTo>
                  <a:pt x="115570" y="1"/>
                  <a:pt x="114430" y="48"/>
                  <a:pt x="113266" y="146"/>
                </a:cubicBezTo>
                <a:cubicBezTo>
                  <a:pt x="90177" y="2065"/>
                  <a:pt x="85202" y="26715"/>
                  <a:pt x="69722" y="38031"/>
                </a:cubicBezTo>
                <a:cubicBezTo>
                  <a:pt x="66333" y="40523"/>
                  <a:pt x="61074" y="40996"/>
                  <a:pt x="55446" y="40996"/>
                </a:cubicBezTo>
                <a:cubicBezTo>
                  <a:pt x="51991" y="40996"/>
                  <a:pt x="48396" y="40818"/>
                  <a:pt x="45010" y="40818"/>
                </a:cubicBezTo>
                <a:cubicBezTo>
                  <a:pt x="40738" y="40818"/>
                  <a:pt x="36797" y="41102"/>
                  <a:pt x="33886" y="42389"/>
                </a:cubicBezTo>
                <a:cubicBezTo>
                  <a:pt x="5236" y="55137"/>
                  <a:pt x="0" y="96469"/>
                  <a:pt x="15675" y="115818"/>
                </a:cubicBezTo>
                <a:cubicBezTo>
                  <a:pt x="26484" y="129168"/>
                  <a:pt x="41570" y="135554"/>
                  <a:pt x="61921" y="135554"/>
                </a:cubicBezTo>
                <a:cubicBezTo>
                  <a:pt x="67102" y="135554"/>
                  <a:pt x="72623" y="135140"/>
                  <a:pt x="78503" y="134322"/>
                </a:cubicBezTo>
                <a:cubicBezTo>
                  <a:pt x="107445" y="130289"/>
                  <a:pt x="127933" y="128533"/>
                  <a:pt x="150696" y="104144"/>
                </a:cubicBezTo>
                <a:cubicBezTo>
                  <a:pt x="173460" y="79721"/>
                  <a:pt x="165785" y="41088"/>
                  <a:pt x="149721" y="16568"/>
                </a:cubicBezTo>
                <a:cubicBezTo>
                  <a:pt x="149721" y="16568"/>
                  <a:pt x="137669" y="1"/>
                  <a:pt x="116684" y="1"/>
                </a:cubicBezTo>
                <a:close/>
              </a:path>
            </a:pathLst>
          </a:custGeom>
          <a:solidFill>
            <a:srgbClr val="FFC8C8">
              <a:alpha val="325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17"/>
          <p:cNvSpPr txBox="1">
            <a:spLocks noGrp="1"/>
          </p:cNvSpPr>
          <p:nvPr>
            <p:ph type="title"/>
          </p:nvPr>
        </p:nvSpPr>
        <p:spPr>
          <a:xfrm>
            <a:off x="2625900" y="1456297"/>
            <a:ext cx="3892200" cy="11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2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09" name="Google Shape;309;p17"/>
          <p:cNvSpPr txBox="1">
            <a:spLocks noGrp="1"/>
          </p:cNvSpPr>
          <p:nvPr>
            <p:ph type="subTitle" idx="1"/>
          </p:nvPr>
        </p:nvSpPr>
        <p:spPr>
          <a:xfrm>
            <a:off x="2489450" y="2279402"/>
            <a:ext cx="4168800" cy="90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9_1"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9" name="Google Shape;429;p22"/>
          <p:cNvGrpSpPr/>
          <p:nvPr/>
        </p:nvGrpSpPr>
        <p:grpSpPr>
          <a:xfrm>
            <a:off x="-223662" y="97771"/>
            <a:ext cx="9455428" cy="5265507"/>
            <a:chOff x="-223662" y="97771"/>
            <a:chExt cx="9455428" cy="5265507"/>
          </a:xfrm>
        </p:grpSpPr>
        <p:grpSp>
          <p:nvGrpSpPr>
            <p:cNvPr id="430" name="Google Shape;430;p22"/>
            <p:cNvGrpSpPr/>
            <p:nvPr/>
          </p:nvGrpSpPr>
          <p:grpSpPr>
            <a:xfrm rot="2118701">
              <a:off x="386053" y="4551354"/>
              <a:ext cx="677494" cy="678539"/>
              <a:chOff x="1176363" y="5022450"/>
              <a:chExt cx="551250" cy="552100"/>
            </a:xfrm>
          </p:grpSpPr>
          <p:sp>
            <p:nvSpPr>
              <p:cNvPr id="431" name="Google Shape;431;p22"/>
              <p:cNvSpPr/>
              <p:nvPr/>
            </p:nvSpPr>
            <p:spPr>
              <a:xfrm>
                <a:off x="1176363" y="5561175"/>
                <a:ext cx="5422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01" fill="none" extrusionOk="0">
                    <a:moveTo>
                      <a:pt x="2168" y="201"/>
                    </a:moveTo>
                    <a:cubicBezTo>
                      <a:pt x="1434" y="134"/>
                      <a:pt x="701" y="67"/>
                      <a:pt x="0" y="0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22"/>
              <p:cNvSpPr/>
              <p:nvPr/>
            </p:nvSpPr>
            <p:spPr>
              <a:xfrm>
                <a:off x="1272263" y="5043300"/>
                <a:ext cx="351100" cy="531250"/>
              </a:xfrm>
              <a:custGeom>
                <a:avLst/>
                <a:gdLst/>
                <a:ahLst/>
                <a:cxnLst/>
                <a:rect l="l" t="t" r="r" b="b"/>
                <a:pathLst>
                  <a:path w="14044" h="21250" fill="none" extrusionOk="0">
                    <a:moveTo>
                      <a:pt x="14044" y="1"/>
                    </a:moveTo>
                    <a:cubicBezTo>
                      <a:pt x="10474" y="1035"/>
                      <a:pt x="4670" y="2803"/>
                      <a:pt x="5171" y="7606"/>
                    </a:cubicBezTo>
                    <a:cubicBezTo>
                      <a:pt x="5437" y="10175"/>
                      <a:pt x="7672" y="12109"/>
                      <a:pt x="9407" y="13844"/>
                    </a:cubicBezTo>
                    <a:cubicBezTo>
                      <a:pt x="11008" y="15445"/>
                      <a:pt x="13310" y="18047"/>
                      <a:pt x="10841" y="20048"/>
                    </a:cubicBezTo>
                    <a:cubicBezTo>
                      <a:pt x="9540" y="21082"/>
                      <a:pt x="7405" y="21049"/>
                      <a:pt x="5838" y="21149"/>
                    </a:cubicBezTo>
                    <a:cubicBezTo>
                      <a:pt x="3870" y="21249"/>
                      <a:pt x="1935" y="21216"/>
                      <a:pt x="0" y="21049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22"/>
              <p:cNvSpPr/>
              <p:nvPr/>
            </p:nvSpPr>
            <p:spPr>
              <a:xfrm>
                <a:off x="1668363" y="5022450"/>
                <a:ext cx="59250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2370" h="435" fill="none" extrusionOk="0">
                    <a:moveTo>
                      <a:pt x="2369" y="1"/>
                    </a:moveTo>
                    <a:cubicBezTo>
                      <a:pt x="1569" y="134"/>
                      <a:pt x="768" y="267"/>
                      <a:pt x="1" y="434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4" name="Google Shape;434;p22"/>
            <p:cNvGrpSpPr/>
            <p:nvPr/>
          </p:nvGrpSpPr>
          <p:grpSpPr>
            <a:xfrm rot="4499953">
              <a:off x="8586036" y="4520634"/>
              <a:ext cx="488889" cy="473526"/>
              <a:chOff x="3103563" y="2976000"/>
              <a:chExt cx="397800" cy="385300"/>
            </a:xfrm>
          </p:grpSpPr>
          <p:sp>
            <p:nvSpPr>
              <p:cNvPr id="435" name="Google Shape;435;p22"/>
              <p:cNvSpPr/>
              <p:nvPr/>
            </p:nvSpPr>
            <p:spPr>
              <a:xfrm>
                <a:off x="3141088" y="3272875"/>
                <a:ext cx="9200" cy="70900"/>
              </a:xfrm>
              <a:custGeom>
                <a:avLst/>
                <a:gdLst/>
                <a:ahLst/>
                <a:cxnLst/>
                <a:rect l="l" t="t" r="r" b="b"/>
                <a:pathLst>
                  <a:path w="368" h="2836" fill="none" extrusionOk="0">
                    <a:moveTo>
                      <a:pt x="1" y="0"/>
                    </a:moveTo>
                    <a:cubicBezTo>
                      <a:pt x="101" y="968"/>
                      <a:pt x="234" y="1902"/>
                      <a:pt x="367" y="2836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22"/>
              <p:cNvSpPr/>
              <p:nvPr/>
            </p:nvSpPr>
            <p:spPr>
              <a:xfrm>
                <a:off x="3103563" y="2976000"/>
                <a:ext cx="32550" cy="256025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10241" fill="none" extrusionOk="0">
                    <a:moveTo>
                      <a:pt x="0" y="0"/>
                    </a:moveTo>
                    <a:lnTo>
                      <a:pt x="1301" y="10241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22"/>
              <p:cNvSpPr/>
              <p:nvPr/>
            </p:nvSpPr>
            <p:spPr>
              <a:xfrm>
                <a:off x="3257013" y="3029350"/>
                <a:ext cx="72575" cy="329425"/>
              </a:xfrm>
              <a:custGeom>
                <a:avLst/>
                <a:gdLst/>
                <a:ahLst/>
                <a:cxnLst/>
                <a:rect l="l" t="t" r="r" b="b"/>
                <a:pathLst>
                  <a:path w="2903" h="13177" fill="none" extrusionOk="0">
                    <a:moveTo>
                      <a:pt x="2902" y="1"/>
                    </a:moveTo>
                    <a:cubicBezTo>
                      <a:pt x="1935" y="4404"/>
                      <a:pt x="968" y="8774"/>
                      <a:pt x="0" y="13177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22"/>
              <p:cNvSpPr/>
              <p:nvPr/>
            </p:nvSpPr>
            <p:spPr>
              <a:xfrm>
                <a:off x="3365413" y="3255350"/>
                <a:ext cx="53400" cy="105950"/>
              </a:xfrm>
              <a:custGeom>
                <a:avLst/>
                <a:gdLst/>
                <a:ahLst/>
                <a:cxnLst/>
                <a:rect l="l" t="t" r="r" b="b"/>
                <a:pathLst>
                  <a:path w="2136" h="4238" fill="none" extrusionOk="0">
                    <a:moveTo>
                      <a:pt x="2135" y="1"/>
                    </a:moveTo>
                    <a:lnTo>
                      <a:pt x="1" y="4237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22"/>
              <p:cNvSpPr/>
              <p:nvPr/>
            </p:nvSpPr>
            <p:spPr>
              <a:xfrm>
                <a:off x="3440463" y="3091900"/>
                <a:ext cx="60900" cy="121775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4871" fill="none" extrusionOk="0">
                    <a:moveTo>
                      <a:pt x="2436" y="1"/>
                    </a:moveTo>
                    <a:lnTo>
                      <a:pt x="1" y="4871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0" name="Google Shape;440;p22"/>
            <p:cNvGrpSpPr/>
            <p:nvPr/>
          </p:nvGrpSpPr>
          <p:grpSpPr>
            <a:xfrm>
              <a:off x="8429218" y="2192925"/>
              <a:ext cx="802548" cy="757672"/>
              <a:chOff x="5091638" y="5657900"/>
              <a:chExt cx="402825" cy="380300"/>
            </a:xfrm>
          </p:grpSpPr>
          <p:sp>
            <p:nvSpPr>
              <p:cNvPr id="441" name="Google Shape;441;p22"/>
              <p:cNvSpPr/>
              <p:nvPr/>
            </p:nvSpPr>
            <p:spPr>
              <a:xfrm>
                <a:off x="5091638" y="5717950"/>
                <a:ext cx="402825" cy="320250"/>
              </a:xfrm>
              <a:custGeom>
                <a:avLst/>
                <a:gdLst/>
                <a:ahLst/>
                <a:cxnLst/>
                <a:rect l="l" t="t" r="r" b="b"/>
                <a:pathLst>
                  <a:path w="16113" h="12810" fill="none" extrusionOk="0">
                    <a:moveTo>
                      <a:pt x="12510" y="1"/>
                    </a:moveTo>
                    <a:cubicBezTo>
                      <a:pt x="13777" y="1035"/>
                      <a:pt x="16112" y="3203"/>
                      <a:pt x="14678" y="4971"/>
                    </a:cubicBezTo>
                    <a:cubicBezTo>
                      <a:pt x="13677" y="6205"/>
                      <a:pt x="11576" y="6472"/>
                      <a:pt x="10108" y="6705"/>
                    </a:cubicBezTo>
                    <a:cubicBezTo>
                      <a:pt x="7339" y="7172"/>
                      <a:pt x="3904" y="7172"/>
                      <a:pt x="1535" y="8840"/>
                    </a:cubicBezTo>
                    <a:cubicBezTo>
                      <a:pt x="1" y="9908"/>
                      <a:pt x="234" y="11442"/>
                      <a:pt x="1335" y="12810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442;p22"/>
              <p:cNvSpPr/>
              <p:nvPr/>
            </p:nvSpPr>
            <p:spPr>
              <a:xfrm>
                <a:off x="5314313" y="5657900"/>
                <a:ext cx="47550" cy="28375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135" fill="none" extrusionOk="0">
                    <a:moveTo>
                      <a:pt x="0" y="1"/>
                    </a:moveTo>
                    <a:cubicBezTo>
                      <a:pt x="634" y="368"/>
                      <a:pt x="1268" y="735"/>
                      <a:pt x="1902" y="1135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3" name="Google Shape;443;p22"/>
            <p:cNvGrpSpPr/>
            <p:nvPr/>
          </p:nvGrpSpPr>
          <p:grpSpPr>
            <a:xfrm rot="6300047">
              <a:off x="658879" y="471589"/>
              <a:ext cx="544223" cy="401785"/>
              <a:chOff x="3525538" y="7232375"/>
              <a:chExt cx="442825" cy="326925"/>
            </a:xfrm>
          </p:grpSpPr>
          <p:sp>
            <p:nvSpPr>
              <p:cNvPr id="444" name="Google Shape;444;p22"/>
              <p:cNvSpPr/>
              <p:nvPr/>
            </p:nvSpPr>
            <p:spPr>
              <a:xfrm>
                <a:off x="3940838" y="7344950"/>
                <a:ext cx="27525" cy="37550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1502" fill="none" extrusionOk="0">
                    <a:moveTo>
                      <a:pt x="0" y="0"/>
                    </a:moveTo>
                    <a:cubicBezTo>
                      <a:pt x="367" y="501"/>
                      <a:pt x="734" y="1001"/>
                      <a:pt x="1101" y="1502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445;p22"/>
              <p:cNvSpPr/>
              <p:nvPr/>
            </p:nvSpPr>
            <p:spPr>
              <a:xfrm>
                <a:off x="3859113" y="7232375"/>
                <a:ext cx="53375" cy="73400"/>
              </a:xfrm>
              <a:custGeom>
                <a:avLst/>
                <a:gdLst/>
                <a:ahLst/>
                <a:cxnLst/>
                <a:rect l="l" t="t" r="r" b="b"/>
                <a:pathLst>
                  <a:path w="2135" h="2936" fill="none" extrusionOk="0">
                    <a:moveTo>
                      <a:pt x="0" y="0"/>
                    </a:moveTo>
                    <a:lnTo>
                      <a:pt x="2135" y="2936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446;p22"/>
              <p:cNvSpPr/>
              <p:nvPr/>
            </p:nvSpPr>
            <p:spPr>
              <a:xfrm>
                <a:off x="3744013" y="7307425"/>
                <a:ext cx="25" cy="2518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0075" fill="none" extrusionOk="0">
                    <a:moveTo>
                      <a:pt x="1" y="0"/>
                    </a:moveTo>
                    <a:lnTo>
                      <a:pt x="1" y="10074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22"/>
              <p:cNvSpPr/>
              <p:nvPr/>
            </p:nvSpPr>
            <p:spPr>
              <a:xfrm>
                <a:off x="3525538" y="7470875"/>
                <a:ext cx="25875" cy="88425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3537" fill="none" extrusionOk="0">
                    <a:moveTo>
                      <a:pt x="1034" y="0"/>
                    </a:moveTo>
                    <a:cubicBezTo>
                      <a:pt x="701" y="1168"/>
                      <a:pt x="334" y="2335"/>
                      <a:pt x="0" y="3536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22"/>
              <p:cNvSpPr/>
              <p:nvPr/>
            </p:nvSpPr>
            <p:spPr>
              <a:xfrm>
                <a:off x="3563888" y="7382475"/>
                <a:ext cx="14200" cy="47550"/>
              </a:xfrm>
              <a:custGeom>
                <a:avLst/>
                <a:gdLst/>
                <a:ahLst/>
                <a:cxnLst/>
                <a:rect l="l" t="t" r="r" b="b"/>
                <a:pathLst>
                  <a:path w="568" h="1902" fill="none" extrusionOk="0">
                    <a:moveTo>
                      <a:pt x="568" y="1"/>
                    </a:moveTo>
                    <a:lnTo>
                      <a:pt x="1" y="1902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49" name="Google Shape;449;p22"/>
            <p:cNvSpPr/>
            <p:nvPr/>
          </p:nvSpPr>
          <p:spPr>
            <a:xfrm rot="-1970022">
              <a:off x="8144066" y="200341"/>
              <a:ext cx="490487" cy="380615"/>
            </a:xfrm>
            <a:custGeom>
              <a:avLst/>
              <a:gdLst/>
              <a:ahLst/>
              <a:cxnLst/>
              <a:rect l="l" t="t" r="r" b="b"/>
              <a:pathLst>
                <a:path w="8040" h="6239" fill="none" extrusionOk="0">
                  <a:moveTo>
                    <a:pt x="0" y="1"/>
                  </a:moveTo>
                  <a:lnTo>
                    <a:pt x="1501" y="6239"/>
                  </a:lnTo>
                  <a:lnTo>
                    <a:pt x="8039" y="1035"/>
                  </a:lnTo>
                  <a:close/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2"/>
            <p:cNvSpPr/>
            <p:nvPr/>
          </p:nvSpPr>
          <p:spPr>
            <a:xfrm>
              <a:off x="2983163" y="2625794"/>
              <a:ext cx="502058" cy="389594"/>
            </a:xfrm>
            <a:custGeom>
              <a:avLst/>
              <a:gdLst/>
              <a:ahLst/>
              <a:cxnLst/>
              <a:rect l="l" t="t" r="r" b="b"/>
              <a:pathLst>
                <a:path w="8040" h="6239" fill="none" extrusionOk="0">
                  <a:moveTo>
                    <a:pt x="0" y="1"/>
                  </a:moveTo>
                  <a:lnTo>
                    <a:pt x="1501" y="6239"/>
                  </a:lnTo>
                  <a:lnTo>
                    <a:pt x="8039" y="1035"/>
                  </a:lnTo>
                  <a:close/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2"/>
            <p:cNvSpPr/>
            <p:nvPr/>
          </p:nvSpPr>
          <p:spPr>
            <a:xfrm>
              <a:off x="-223662" y="3085975"/>
              <a:ext cx="487800" cy="487800"/>
            </a:xfrm>
            <a:prstGeom prst="ellipse">
              <a:avLst/>
            </a:pr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2" name="Google Shape;452;p22"/>
          <p:cNvSpPr txBox="1">
            <a:spLocks noGrp="1"/>
          </p:cNvSpPr>
          <p:nvPr>
            <p:ph type="subTitle" idx="1"/>
          </p:nvPr>
        </p:nvSpPr>
        <p:spPr>
          <a:xfrm>
            <a:off x="3560786" y="3622052"/>
            <a:ext cx="2196300" cy="84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53" name="Google Shape;453;p22"/>
          <p:cNvSpPr txBox="1">
            <a:spLocks noGrp="1"/>
          </p:cNvSpPr>
          <p:nvPr>
            <p:ph type="subTitle" idx="2"/>
          </p:nvPr>
        </p:nvSpPr>
        <p:spPr>
          <a:xfrm>
            <a:off x="1131798" y="1584646"/>
            <a:ext cx="1998000" cy="84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54" name="Google Shape;454;p22"/>
          <p:cNvSpPr txBox="1">
            <a:spLocks noGrp="1"/>
          </p:cNvSpPr>
          <p:nvPr>
            <p:ph type="subTitle" idx="3"/>
          </p:nvPr>
        </p:nvSpPr>
        <p:spPr>
          <a:xfrm>
            <a:off x="3736286" y="3295100"/>
            <a:ext cx="1845300" cy="38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Lora"/>
              <a:buNone/>
              <a:defRPr sz="20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Lora"/>
              <a:buNone/>
              <a:defRPr sz="1800">
                <a:latin typeface="Lora"/>
                <a:ea typeface="Lora"/>
                <a:cs typeface="Lora"/>
                <a:sym typeface="Lora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800"/>
              <a:buFont typeface="Lora"/>
              <a:buNone/>
              <a:defRPr sz="1800">
                <a:latin typeface="Lora"/>
                <a:ea typeface="Lora"/>
                <a:cs typeface="Lora"/>
                <a:sym typeface="Lora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800"/>
              <a:buFont typeface="Lora"/>
              <a:buNone/>
              <a:defRPr sz="1800">
                <a:latin typeface="Lora"/>
                <a:ea typeface="Lora"/>
                <a:cs typeface="Lora"/>
                <a:sym typeface="Lora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800"/>
              <a:buFont typeface="Lora"/>
              <a:buNone/>
              <a:defRPr sz="1800">
                <a:latin typeface="Lora"/>
                <a:ea typeface="Lora"/>
                <a:cs typeface="Lora"/>
                <a:sym typeface="Lora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800"/>
              <a:buFont typeface="Lora"/>
              <a:buNone/>
              <a:defRPr sz="1800">
                <a:latin typeface="Lora"/>
                <a:ea typeface="Lora"/>
                <a:cs typeface="Lora"/>
                <a:sym typeface="Lora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800"/>
              <a:buFont typeface="Lora"/>
              <a:buNone/>
              <a:defRPr sz="1800">
                <a:latin typeface="Lora"/>
                <a:ea typeface="Lora"/>
                <a:cs typeface="Lora"/>
                <a:sym typeface="Lora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800"/>
              <a:buFont typeface="Lora"/>
              <a:buNone/>
              <a:defRPr sz="1800">
                <a:latin typeface="Lora"/>
                <a:ea typeface="Lora"/>
                <a:cs typeface="Lora"/>
                <a:sym typeface="Lora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800"/>
              <a:buFont typeface="Lora"/>
              <a:buNone/>
              <a:defRPr sz="1800"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455" name="Google Shape;455;p22"/>
          <p:cNvSpPr txBox="1">
            <a:spLocks noGrp="1"/>
          </p:cNvSpPr>
          <p:nvPr>
            <p:ph type="subTitle" idx="4"/>
          </p:nvPr>
        </p:nvSpPr>
        <p:spPr>
          <a:xfrm>
            <a:off x="848048" y="1252639"/>
            <a:ext cx="2500800" cy="38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Lora"/>
              <a:buNone/>
              <a:defRPr sz="20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Lora"/>
              <a:buNone/>
              <a:defRPr sz="1800">
                <a:latin typeface="Lora"/>
                <a:ea typeface="Lora"/>
                <a:cs typeface="Lora"/>
                <a:sym typeface="Lora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800"/>
              <a:buFont typeface="Lora"/>
              <a:buNone/>
              <a:defRPr sz="1800">
                <a:latin typeface="Lora"/>
                <a:ea typeface="Lora"/>
                <a:cs typeface="Lora"/>
                <a:sym typeface="Lora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800"/>
              <a:buFont typeface="Lora"/>
              <a:buNone/>
              <a:defRPr sz="1800">
                <a:latin typeface="Lora"/>
                <a:ea typeface="Lora"/>
                <a:cs typeface="Lora"/>
                <a:sym typeface="Lora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800"/>
              <a:buFont typeface="Lora"/>
              <a:buNone/>
              <a:defRPr sz="1800">
                <a:latin typeface="Lora"/>
                <a:ea typeface="Lora"/>
                <a:cs typeface="Lora"/>
                <a:sym typeface="Lora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800"/>
              <a:buFont typeface="Lora"/>
              <a:buNone/>
              <a:defRPr sz="1800">
                <a:latin typeface="Lora"/>
                <a:ea typeface="Lora"/>
                <a:cs typeface="Lora"/>
                <a:sym typeface="Lora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800"/>
              <a:buFont typeface="Lora"/>
              <a:buNone/>
              <a:defRPr sz="1800">
                <a:latin typeface="Lora"/>
                <a:ea typeface="Lora"/>
                <a:cs typeface="Lora"/>
                <a:sym typeface="Lora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800"/>
              <a:buFont typeface="Lora"/>
              <a:buNone/>
              <a:defRPr sz="1800">
                <a:latin typeface="Lora"/>
                <a:ea typeface="Lora"/>
                <a:cs typeface="Lora"/>
                <a:sym typeface="Lora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800"/>
              <a:buFont typeface="Lora"/>
              <a:buNone/>
              <a:defRPr sz="1800"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456" name="Google Shape;456;p22"/>
          <p:cNvSpPr txBox="1">
            <a:spLocks noGrp="1"/>
          </p:cNvSpPr>
          <p:nvPr>
            <p:ph type="subTitle" idx="5"/>
          </p:nvPr>
        </p:nvSpPr>
        <p:spPr>
          <a:xfrm>
            <a:off x="6180544" y="1584646"/>
            <a:ext cx="2082900" cy="8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57" name="Google Shape;457;p22"/>
          <p:cNvSpPr txBox="1">
            <a:spLocks noGrp="1"/>
          </p:cNvSpPr>
          <p:nvPr>
            <p:ph type="subTitle" idx="6"/>
          </p:nvPr>
        </p:nvSpPr>
        <p:spPr>
          <a:xfrm>
            <a:off x="6158944" y="1245679"/>
            <a:ext cx="2126100" cy="38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Lora"/>
              <a:buNone/>
              <a:defRPr sz="20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Lora"/>
              <a:buNone/>
              <a:defRPr sz="1800">
                <a:latin typeface="Lora"/>
                <a:ea typeface="Lora"/>
                <a:cs typeface="Lora"/>
                <a:sym typeface="Lora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800"/>
              <a:buFont typeface="Lora"/>
              <a:buNone/>
              <a:defRPr sz="1800">
                <a:latin typeface="Lora"/>
                <a:ea typeface="Lora"/>
                <a:cs typeface="Lora"/>
                <a:sym typeface="Lora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800"/>
              <a:buFont typeface="Lora"/>
              <a:buNone/>
              <a:defRPr sz="1800">
                <a:latin typeface="Lora"/>
                <a:ea typeface="Lora"/>
                <a:cs typeface="Lora"/>
                <a:sym typeface="Lora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800"/>
              <a:buFont typeface="Lora"/>
              <a:buNone/>
              <a:defRPr sz="1800">
                <a:latin typeface="Lora"/>
                <a:ea typeface="Lora"/>
                <a:cs typeface="Lora"/>
                <a:sym typeface="Lora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800"/>
              <a:buFont typeface="Lora"/>
              <a:buNone/>
              <a:defRPr sz="1800">
                <a:latin typeface="Lora"/>
                <a:ea typeface="Lora"/>
                <a:cs typeface="Lora"/>
                <a:sym typeface="Lora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800"/>
              <a:buFont typeface="Lora"/>
              <a:buNone/>
              <a:defRPr sz="1800">
                <a:latin typeface="Lora"/>
                <a:ea typeface="Lora"/>
                <a:cs typeface="Lora"/>
                <a:sym typeface="Lora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800"/>
              <a:buFont typeface="Lora"/>
              <a:buNone/>
              <a:defRPr sz="1800">
                <a:latin typeface="Lora"/>
                <a:ea typeface="Lora"/>
                <a:cs typeface="Lora"/>
                <a:sym typeface="Lora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800"/>
              <a:buFont typeface="Lora"/>
              <a:buNone/>
              <a:defRPr sz="1800"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458" name="Google Shape;458;p22"/>
          <p:cNvSpPr txBox="1">
            <a:spLocks noGrp="1"/>
          </p:cNvSpPr>
          <p:nvPr>
            <p:ph type="title"/>
          </p:nvPr>
        </p:nvSpPr>
        <p:spPr>
          <a:xfrm>
            <a:off x="724800" y="489659"/>
            <a:ext cx="76944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C8C8">
            <a:alpha val="32589"/>
          </a:srgb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4800" y="540000"/>
            <a:ext cx="76944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oppins ExtraBold"/>
              <a:buNone/>
              <a:defRPr sz="3000">
                <a:solidFill>
                  <a:schemeClr val="accent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>
                <a:solidFill>
                  <a:schemeClr val="accent6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>
                <a:solidFill>
                  <a:schemeClr val="accent6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>
                <a:solidFill>
                  <a:schemeClr val="accent6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>
                <a:solidFill>
                  <a:schemeClr val="accent6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>
                <a:solidFill>
                  <a:schemeClr val="accent6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>
                <a:solidFill>
                  <a:schemeClr val="accent6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>
                <a:solidFill>
                  <a:schemeClr val="accent6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4800" y="1152475"/>
            <a:ext cx="76944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ntony"/>
              <a:buChar char="●"/>
              <a:defRPr>
                <a:solidFill>
                  <a:schemeClr val="dk1"/>
                </a:solidFill>
                <a:latin typeface="Sintony"/>
                <a:ea typeface="Sintony"/>
                <a:cs typeface="Sintony"/>
                <a:sym typeface="Sintony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ntony"/>
              <a:buChar char="○"/>
              <a:defRPr>
                <a:solidFill>
                  <a:schemeClr val="dk1"/>
                </a:solidFill>
                <a:latin typeface="Sintony"/>
                <a:ea typeface="Sintony"/>
                <a:cs typeface="Sintony"/>
                <a:sym typeface="Sintony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ntony"/>
              <a:buChar char="■"/>
              <a:defRPr>
                <a:solidFill>
                  <a:schemeClr val="dk1"/>
                </a:solidFill>
                <a:latin typeface="Sintony"/>
                <a:ea typeface="Sintony"/>
                <a:cs typeface="Sintony"/>
                <a:sym typeface="Sintony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ntony"/>
              <a:buChar char="●"/>
              <a:defRPr>
                <a:solidFill>
                  <a:schemeClr val="dk1"/>
                </a:solidFill>
                <a:latin typeface="Sintony"/>
                <a:ea typeface="Sintony"/>
                <a:cs typeface="Sintony"/>
                <a:sym typeface="Sintony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ntony"/>
              <a:buChar char="○"/>
              <a:defRPr>
                <a:solidFill>
                  <a:schemeClr val="dk1"/>
                </a:solidFill>
                <a:latin typeface="Sintony"/>
                <a:ea typeface="Sintony"/>
                <a:cs typeface="Sintony"/>
                <a:sym typeface="Sintony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ntony"/>
              <a:buChar char="■"/>
              <a:defRPr>
                <a:solidFill>
                  <a:schemeClr val="dk1"/>
                </a:solidFill>
                <a:latin typeface="Sintony"/>
                <a:ea typeface="Sintony"/>
                <a:cs typeface="Sintony"/>
                <a:sym typeface="Sintony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ntony"/>
              <a:buChar char="●"/>
              <a:defRPr>
                <a:solidFill>
                  <a:schemeClr val="dk1"/>
                </a:solidFill>
                <a:latin typeface="Sintony"/>
                <a:ea typeface="Sintony"/>
                <a:cs typeface="Sintony"/>
                <a:sym typeface="Sintony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ntony"/>
              <a:buChar char="○"/>
              <a:defRPr>
                <a:solidFill>
                  <a:schemeClr val="dk1"/>
                </a:solidFill>
                <a:latin typeface="Sintony"/>
                <a:ea typeface="Sintony"/>
                <a:cs typeface="Sintony"/>
                <a:sym typeface="Sintony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Sintony"/>
              <a:buChar char="■"/>
              <a:defRPr>
                <a:solidFill>
                  <a:schemeClr val="dk1"/>
                </a:solidFill>
                <a:latin typeface="Sintony"/>
                <a:ea typeface="Sintony"/>
                <a:cs typeface="Sintony"/>
                <a:sym typeface="Sintony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3" r:id="rId4"/>
    <p:sldLayoutId id="2147483655" r:id="rId5"/>
    <p:sldLayoutId id="2147483658" r:id="rId6"/>
    <p:sldLayoutId id="2147483661" r:id="rId7"/>
    <p:sldLayoutId id="2147483663" r:id="rId8"/>
    <p:sldLayoutId id="2147483668" r:id="rId9"/>
    <p:sldLayoutId id="2147483675" r:id="rId10"/>
    <p:sldLayoutId id="2147483677" r:id="rId11"/>
    <p:sldLayoutId id="2147483678" r:id="rId12"/>
    <p:sldLayoutId id="2147483679" r:id="rId13"/>
    <p:sldLayoutId id="2147483680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8C8">
            <a:alpha val="32589"/>
          </a:srgbClr>
        </a:solidFill>
        <a:effectLst/>
      </p:bgPr>
    </p:bg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37"/>
          <p:cNvSpPr txBox="1">
            <a:spLocks noGrp="1"/>
          </p:cNvSpPr>
          <p:nvPr>
            <p:ph type="ctrTitle"/>
          </p:nvPr>
        </p:nvSpPr>
        <p:spPr>
          <a:xfrm>
            <a:off x="2069145" y="1429233"/>
            <a:ext cx="4485600" cy="14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700" dirty="0" smtClean="0">
                <a:solidFill>
                  <a:schemeClr val="accent6">
                    <a:lumMod val="75000"/>
                  </a:schemeClr>
                </a:solidFill>
              </a:rPr>
              <a:t>Evolve 1C</a:t>
            </a:r>
            <a:br>
              <a:rPr lang="en" sz="47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" sz="4700" dirty="0" smtClean="0">
                <a:solidFill>
                  <a:schemeClr val="accent6">
                    <a:lumMod val="75000"/>
                  </a:schemeClr>
                </a:solidFill>
              </a:rPr>
              <a:t>12.5</a:t>
            </a:r>
            <a:endParaRPr sz="4200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739" name="Google Shape;739;p37"/>
          <p:cNvGrpSpPr/>
          <p:nvPr/>
        </p:nvGrpSpPr>
        <p:grpSpPr>
          <a:xfrm rot="2118701">
            <a:off x="2015303" y="4150729"/>
            <a:ext cx="677494" cy="678539"/>
            <a:chOff x="1176363" y="5022450"/>
            <a:chExt cx="551250" cy="552100"/>
          </a:xfrm>
        </p:grpSpPr>
        <p:sp>
          <p:nvSpPr>
            <p:cNvPr id="740" name="Google Shape;740;p37"/>
            <p:cNvSpPr/>
            <p:nvPr/>
          </p:nvSpPr>
          <p:spPr>
            <a:xfrm>
              <a:off x="1176363" y="5561175"/>
              <a:ext cx="54225" cy="5025"/>
            </a:xfrm>
            <a:custGeom>
              <a:avLst/>
              <a:gdLst/>
              <a:ahLst/>
              <a:cxnLst/>
              <a:rect l="l" t="t" r="r" b="b"/>
              <a:pathLst>
                <a:path w="2169" h="201" fill="none" extrusionOk="0">
                  <a:moveTo>
                    <a:pt x="2168" y="201"/>
                  </a:moveTo>
                  <a:cubicBezTo>
                    <a:pt x="1434" y="134"/>
                    <a:pt x="701" y="67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7"/>
            <p:cNvSpPr/>
            <p:nvPr/>
          </p:nvSpPr>
          <p:spPr>
            <a:xfrm>
              <a:off x="1272263" y="5043300"/>
              <a:ext cx="351100" cy="531250"/>
            </a:xfrm>
            <a:custGeom>
              <a:avLst/>
              <a:gdLst/>
              <a:ahLst/>
              <a:cxnLst/>
              <a:rect l="l" t="t" r="r" b="b"/>
              <a:pathLst>
                <a:path w="14044" h="21250" fill="none" extrusionOk="0">
                  <a:moveTo>
                    <a:pt x="14044" y="1"/>
                  </a:moveTo>
                  <a:cubicBezTo>
                    <a:pt x="10474" y="1035"/>
                    <a:pt x="4670" y="2803"/>
                    <a:pt x="5171" y="7606"/>
                  </a:cubicBezTo>
                  <a:cubicBezTo>
                    <a:pt x="5437" y="10175"/>
                    <a:pt x="7672" y="12109"/>
                    <a:pt x="9407" y="13844"/>
                  </a:cubicBezTo>
                  <a:cubicBezTo>
                    <a:pt x="11008" y="15445"/>
                    <a:pt x="13310" y="18047"/>
                    <a:pt x="10841" y="20048"/>
                  </a:cubicBezTo>
                  <a:cubicBezTo>
                    <a:pt x="9540" y="21082"/>
                    <a:pt x="7405" y="21049"/>
                    <a:pt x="5838" y="21149"/>
                  </a:cubicBezTo>
                  <a:cubicBezTo>
                    <a:pt x="3870" y="21249"/>
                    <a:pt x="1935" y="21216"/>
                    <a:pt x="0" y="21049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7"/>
            <p:cNvSpPr/>
            <p:nvPr/>
          </p:nvSpPr>
          <p:spPr>
            <a:xfrm>
              <a:off x="1668363" y="5022450"/>
              <a:ext cx="59250" cy="10875"/>
            </a:xfrm>
            <a:custGeom>
              <a:avLst/>
              <a:gdLst/>
              <a:ahLst/>
              <a:cxnLst/>
              <a:rect l="l" t="t" r="r" b="b"/>
              <a:pathLst>
                <a:path w="2370" h="435" fill="none" extrusionOk="0">
                  <a:moveTo>
                    <a:pt x="2369" y="1"/>
                  </a:moveTo>
                  <a:cubicBezTo>
                    <a:pt x="1569" y="134"/>
                    <a:pt x="768" y="267"/>
                    <a:pt x="1" y="434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3" name="Google Shape;743;p37"/>
          <p:cNvSpPr/>
          <p:nvPr/>
        </p:nvSpPr>
        <p:spPr>
          <a:xfrm rot="-4284415">
            <a:off x="3497776" y="3233326"/>
            <a:ext cx="502051" cy="389589"/>
          </a:xfrm>
          <a:custGeom>
            <a:avLst/>
            <a:gdLst/>
            <a:ahLst/>
            <a:cxnLst/>
            <a:rect l="l" t="t" r="r" b="b"/>
            <a:pathLst>
              <a:path w="8040" h="6239" fill="none" extrusionOk="0">
                <a:moveTo>
                  <a:pt x="0" y="1"/>
                </a:moveTo>
                <a:lnTo>
                  <a:pt x="1501" y="6239"/>
                </a:lnTo>
                <a:lnTo>
                  <a:pt x="8039" y="1035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4" name="Google Shape;744;p37"/>
          <p:cNvSpPr/>
          <p:nvPr/>
        </p:nvSpPr>
        <p:spPr>
          <a:xfrm>
            <a:off x="724788" y="3184225"/>
            <a:ext cx="487800" cy="4878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959" y="37322"/>
            <a:ext cx="1109041" cy="107823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8C8">
            <a:alpha val="32589"/>
          </a:srgbClr>
        </a:solidFill>
        <a:effectLst/>
      </p:bgPr>
    </p:bg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74731"/>
            <a:ext cx="9144000" cy="7055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504" y="0"/>
            <a:ext cx="735496" cy="71506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6943"/>
            <a:ext cx="9144000" cy="40287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504" y="0"/>
            <a:ext cx="735496" cy="71506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8C8">
            <a:alpha val="32589"/>
          </a:srgbClr>
        </a:solidFill>
        <a:effectLst/>
      </p:bgPr>
    </p:bg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" y="919162"/>
            <a:ext cx="8305800" cy="33051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504" y="0"/>
            <a:ext cx="735496" cy="71506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96005"/>
            <a:ext cx="9144000" cy="27785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504" y="0"/>
            <a:ext cx="735496" cy="71506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8C8">
            <a:alpha val="32589"/>
          </a:srgbClr>
        </a:solidFill>
        <a:effectLst/>
      </p:bgPr>
    </p:bg>
    <p:spTree>
      <p:nvGrpSpPr>
        <p:cNvPr id="1" name="Shape 1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85221"/>
            <a:ext cx="9144000" cy="28786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504" y="0"/>
            <a:ext cx="735496" cy="71506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400" y="379562"/>
            <a:ext cx="8467725" cy="990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526" y="1660585"/>
            <a:ext cx="8753475" cy="2857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28435"/>
            <a:ext cx="735496" cy="71506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12557"/>
            <a:ext cx="9144000" cy="23898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504" y="0"/>
            <a:ext cx="735496" cy="71506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504" y="0"/>
            <a:ext cx="735496" cy="71506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ime Management by Slidego">
  <a:themeElements>
    <a:clrScheme name="Simple Light">
      <a:dk1>
        <a:srgbClr val="434343"/>
      </a:dk1>
      <a:lt1>
        <a:srgbClr val="FFFFFF"/>
      </a:lt1>
      <a:dk2>
        <a:srgbClr val="434343"/>
      </a:dk2>
      <a:lt2>
        <a:srgbClr val="434343"/>
      </a:lt2>
      <a:accent1>
        <a:srgbClr val="F78A8A"/>
      </a:accent1>
      <a:accent2>
        <a:srgbClr val="FCD9D9"/>
      </a:accent2>
      <a:accent3>
        <a:srgbClr val="FFEDED"/>
      </a:accent3>
      <a:accent4>
        <a:srgbClr val="FFEDED"/>
      </a:accent4>
      <a:accent5>
        <a:srgbClr val="A2A0A5"/>
      </a:accent5>
      <a:accent6>
        <a:srgbClr val="5B595B"/>
      </a:accent6>
      <a:hlink>
        <a:srgbClr val="5B595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</Words>
  <Application>Microsoft Office PowerPoint</Application>
  <PresentationFormat>On-screen Show (16:9)</PresentationFormat>
  <Paragraphs>1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Lora</vt:lpstr>
      <vt:lpstr>Lato</vt:lpstr>
      <vt:lpstr>Poppins Black</vt:lpstr>
      <vt:lpstr>Poppins</vt:lpstr>
      <vt:lpstr>Sintony</vt:lpstr>
      <vt:lpstr>Arial</vt:lpstr>
      <vt:lpstr>Roboto Condensed Light</vt:lpstr>
      <vt:lpstr>Fira Sans Extra Condensed Medium</vt:lpstr>
      <vt:lpstr>Poppins ExtraBold</vt:lpstr>
      <vt:lpstr>Time Management by Slidego</vt:lpstr>
      <vt:lpstr>Evolve 1C 12.5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Evolve 1C 9.1</dc:title>
  <cp:lastModifiedBy>jalili</cp:lastModifiedBy>
  <cp:revision>4</cp:revision>
  <dcterms:modified xsi:type="dcterms:W3CDTF">2023-07-20T13:34:52Z</dcterms:modified>
</cp:coreProperties>
</file>