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7" r:id="rId2"/>
    <p:sldId id="257" r:id="rId3"/>
    <p:sldId id="451" r:id="rId4"/>
    <p:sldId id="452" r:id="rId5"/>
    <p:sldId id="453" r:id="rId6"/>
    <p:sldId id="483" r:id="rId7"/>
    <p:sldId id="402" r:id="rId8"/>
    <p:sldId id="454" r:id="rId9"/>
    <p:sldId id="460" r:id="rId10"/>
    <p:sldId id="461" r:id="rId11"/>
    <p:sldId id="455" r:id="rId12"/>
    <p:sldId id="462" r:id="rId13"/>
    <p:sldId id="456" r:id="rId14"/>
    <p:sldId id="457" r:id="rId15"/>
    <p:sldId id="458" r:id="rId16"/>
    <p:sldId id="466" r:id="rId17"/>
    <p:sldId id="463" r:id="rId18"/>
    <p:sldId id="464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7" r:id="rId28"/>
    <p:sldId id="475" r:id="rId29"/>
    <p:sldId id="482" r:id="rId30"/>
    <p:sldId id="484" r:id="rId31"/>
    <p:sldId id="476" r:id="rId32"/>
    <p:sldId id="485" r:id="rId33"/>
  </p:sldIdLst>
  <p:sldSz cx="12192000" cy="6858000"/>
  <p:notesSz cx="6858000" cy="9144000"/>
  <p:embeddedFontLst>
    <p:embeddedFont>
      <p:font typeface="Arial Unicode MS" panose="020B0604020202020204" charset="-128"/>
      <p:regular r:id="rId36"/>
    </p:embeddedFont>
    <p:embeddedFont>
      <p:font typeface="Quicksand Light" panose="020B0604020202020204" charset="0"/>
      <p:regular r:id="rId37"/>
    </p:embeddedFont>
    <p:embeddedFont>
      <p:font typeface="Malgun Gothic" panose="020B0503020000020004" pitchFamily="34" charset="-127"/>
      <p:regular r:id="rId38"/>
      <p:bold r:id="rId39"/>
    </p:embeddedFont>
    <p:embeddedFont>
      <p:font typeface="Quicksand SemiBold" charset="0"/>
      <p:bold r:id="rId40"/>
    </p:embeddedFont>
    <p:embeddedFont>
      <p:font typeface="Arial Black" panose="020B0A04020102020204" pitchFamily="34" charset="0"/>
      <p:bold r:id="rId4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i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C39"/>
    <a:srgbClr val="EFFCC2"/>
    <a:srgbClr val="002739"/>
    <a:srgbClr val="128947"/>
    <a:srgbClr val="66CC66"/>
    <a:srgbClr val="A1E37A"/>
    <a:srgbClr val="3E8E55"/>
    <a:srgbClr val="020838"/>
    <a:srgbClr val="E4F6F0"/>
    <a:srgbClr val="639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E13A304-9BF6-4C5F-B7BC-6C7D1CE499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181" y="708252"/>
            <a:ext cx="4656434" cy="5462721"/>
          </a:xfrm>
          <a:prstGeom prst="roundRect">
            <a:avLst>
              <a:gd name="adj" fmla="val 66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4" name="그래픽 43">
            <a:extLst>
              <a:ext uri="{FF2B5EF4-FFF2-40B4-BE49-F238E27FC236}">
                <a16:creationId xmlns:a16="http://schemas.microsoft.com/office/drawing/2014/main" id="{C25881C4-7758-4D69-8EF3-FCA5DB80B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F67B80F9-06B3-41A0-A13C-B86AFFF5E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39" name="Graphic 3">
            <a:hlinkClick r:id="rId6"/>
            <a:extLst>
              <a:ext uri="{FF2B5EF4-FFF2-40B4-BE49-F238E27FC236}">
                <a16:creationId xmlns:a16="http://schemas.microsoft.com/office/drawing/2014/main" id="{6B7F606F-9AE0-481F-838B-79EE34AB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0" name="TextBox 39">
            <a:hlinkClick r:id="rId9"/>
            <a:extLst>
              <a:ext uri="{FF2B5EF4-FFF2-40B4-BE49-F238E27FC236}">
                <a16:creationId xmlns:a16="http://schemas.microsoft.com/office/drawing/2014/main" id="{FABC0F05-F057-4177-95D6-48020DB1751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26A804E0-0738-4D4D-808C-A245A6702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9726"/>
          <a:stretch/>
        </p:blipFill>
        <p:spPr>
          <a:xfrm rot="16200000">
            <a:off x="10957919" y="5615395"/>
            <a:ext cx="548639" cy="1934027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7A394893-8DA5-45FF-895B-7267D0BF35A7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CCEBAF9-DEE1-43FA-837C-FA359BA63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8692977D-6754-40FB-B230-983FE7CB0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80206"/>
          <a:stretch/>
        </p:blipFill>
        <p:spPr>
          <a:xfrm>
            <a:off x="9778729" y="6115235"/>
            <a:ext cx="2413271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4CA3EDDC-275A-4E47-8F5A-886BC4FE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75265"/>
          <a:stretch/>
        </p:blipFill>
        <p:spPr>
          <a:xfrm flipH="1">
            <a:off x="-3" y="0"/>
            <a:ext cx="669345" cy="1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2C51167-EF23-4A6B-971C-7BC652BF0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16200000" flipH="1">
            <a:off x="10420151" y="-456102"/>
            <a:ext cx="1322996" cy="223520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01882E6-4A4F-4137-BBA4-767377A1A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>
            <a:off x="11529908" y="4827052"/>
            <a:ext cx="669345" cy="19340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E28CF76-CC0D-49BA-828B-440601B8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16200000" flipH="1" flipV="1">
            <a:off x="692692" y="-692694"/>
            <a:ext cx="54863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F89F341-87A5-44E8-8DD9-9BE6D7A58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5400000">
            <a:off x="682641" y="5490693"/>
            <a:ext cx="684664" cy="2049952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162D247E-973F-4E4B-9ADE-077433C3B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486FFBE-09AF-4C6D-A587-A7FEB98760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1B8308EE-164B-4056-B976-D074D6688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18E34E63-C516-4F46-944B-1B745440CE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0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B3527CA-35B3-47C8-B91D-E373C5D5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 flipH="1" flipV="1">
            <a:off x="10396946" y="5062946"/>
            <a:ext cx="1226467" cy="236364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63D6B3ED-3697-4AD2-93BC-9A5D3CF23F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17534" y="5094865"/>
            <a:ext cx="2056506" cy="14697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185C525-D610-44AA-A56C-B96DA81497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428865" y="293370"/>
            <a:ext cx="2056506" cy="1469763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68961915-7077-4A41-A232-983277BB0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 flipH="1" flipV="1">
            <a:off x="651227" y="-675390"/>
            <a:ext cx="1012864" cy="2363641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9792253B-B92B-4293-9530-DF84B4869D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A9A09E2F-A3EA-4138-A1BD-264C2F3AA1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9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1FB9FAF-DE96-433F-BD80-09D61A0A3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" y="5269255"/>
            <a:ext cx="2222986" cy="158874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A7F854C0-3B69-4271-A8E8-569243049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H="1" flipV="1">
            <a:off x="10372426" y="-2"/>
            <a:ext cx="1819574" cy="1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 flipH="1" flipV="1">
            <a:off x="-788698" y="4940589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5400000" flipH="1">
            <a:off x="10256891" y="770999"/>
            <a:ext cx="2706109" cy="1164109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2B451A51-65FF-4931-BC00-7086432A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6484620"/>
            <a:ext cx="609600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140472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12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5B01F61D-F003-4133-84F4-47EF9FA836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69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560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A33475B2-58A9-433C-87B4-428A8D6C5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1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E5733FD-3E01-475C-8DED-B346BBF7FC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4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 flipH="1">
            <a:off x="0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5400000" flipH="1">
            <a:off x="10950667" y="5615395"/>
            <a:ext cx="548639" cy="193402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E66461D-9A66-47B4-8864-207DD8A13C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78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5415EC7B-9BE1-4A1B-8BC0-3734241B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507668" y="1238371"/>
            <a:ext cx="5132260" cy="494543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D8F9D22-1787-46CC-A11C-19C3FF80AB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41537" y="-967014"/>
            <a:ext cx="270610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EC3E06A5-ED12-40F1-8B1C-F0AD1D8922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829" y="-2842068"/>
            <a:ext cx="12192000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B636B4FC-0309-4B99-A0EC-878454AC7C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7304923"/>
            <a:ext cx="12192000" cy="54864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5033725-45BD-4FFF-A06A-EEC802239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3750"/>
          <a:stretch/>
        </p:blipFill>
        <p:spPr>
          <a:xfrm rot="16200000">
            <a:off x="10119327" y="2913380"/>
            <a:ext cx="6858000" cy="54864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E5C607C-EB2A-4210-947E-6DC18C5A1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3750"/>
          <a:stretch/>
        </p:blipFill>
        <p:spPr>
          <a:xfrm rot="16200000">
            <a:off x="10896329" y="3001010"/>
            <a:ext cx="6858000" cy="373380"/>
          </a:xfrm>
          <a:prstGeom prst="rect">
            <a:avLst/>
          </a:prstGeom>
        </p:spPr>
      </p:pic>
      <p:pic>
        <p:nvPicPr>
          <p:cNvPr id="11" name="Graphic 3">
            <a:hlinkClick r:id="rId10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rot="5400000" flipH="1" flipV="1">
            <a:off x="-956333" y="956333"/>
            <a:ext cx="2706109" cy="79344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10B78FC-E681-44D1-99C9-B2F6020E3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80206"/>
          <a:stretch/>
        </p:blipFill>
        <p:spPr>
          <a:xfrm>
            <a:off x="9778729" y="6035232"/>
            <a:ext cx="2413271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9C18007-9860-44B7-8A4B-37EE16ED9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7CBDD032-B70E-4B95-BF27-A24AA0E392A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5400000">
            <a:off x="456103" y="-456102"/>
            <a:ext cx="1322996" cy="22352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 flipH="1">
            <a:off x="-3" y="4827052"/>
            <a:ext cx="669345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71AA67A4-6096-4DCE-AB87-831FA24F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5400000" flipV="1">
            <a:off x="10957919" y="-692694"/>
            <a:ext cx="548639" cy="193402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5F9EE24-3E00-4CC2-8053-FC1EDDFDC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16200000" flipH="1">
            <a:off x="10831945" y="5490693"/>
            <a:ext cx="684664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>
            <a:off x="724029" y="-748193"/>
            <a:ext cx="1613880" cy="311026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9871932" y="386041"/>
            <a:ext cx="2706109" cy="1934027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622B84A2-8751-4805-837E-139881F263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86040" y="4537932"/>
            <a:ext cx="2706109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7C9A844-D1A6-4693-A2F9-8E5D1BC1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>
            <a:off x="9970467" y="4636467"/>
            <a:ext cx="1332804" cy="3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000"/>
          <a:stretch/>
        </p:blipFill>
        <p:spPr>
          <a:xfrm>
            <a:off x="11080507" y="5269255"/>
            <a:ext cx="1111493" cy="158874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555ADF1-35F4-46AA-9723-F49225F3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V="1">
            <a:off x="-1" y="-2"/>
            <a:ext cx="1819574" cy="173990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FD4A535-6F08-42DE-A6C3-530D6C72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>
            <a:off x="-1" y="5269255"/>
            <a:ext cx="1111493" cy="15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16200000">
            <a:off x="692694" y="5615395"/>
            <a:ext cx="548639" cy="1934027"/>
          </a:xfrm>
          <a:prstGeom prst="rect">
            <a:avLst/>
          </a:prstGeom>
        </p:spPr>
      </p:pic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2D83E9FC-4487-44D6-B336-39B26014B1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1D5F3482-760F-471D-A821-5B3D3F37D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80CF5B7-F33F-4598-B67F-329C30FA10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09C1326-F1A0-4884-A807-ED8DDFA78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0107202-E3A4-4ED8-8EA5-ACB85A3E191D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861A0B01-053C-4EDC-8759-5A6F4CAE0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flipV="1">
            <a:off x="9485891" y="6064556"/>
            <a:ext cx="2706109" cy="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2832F9-5A6E-4A9F-A69D-F1AA86C225E6}"/>
              </a:ext>
            </a:extLst>
          </p:cNvPr>
          <p:cNvSpPr txBox="1"/>
          <p:nvPr/>
        </p:nvSpPr>
        <p:spPr>
          <a:xfrm>
            <a:off x="6792651" y="1916850"/>
            <a:ext cx="528054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6600" dirty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Evolve </a:t>
            </a:r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2A</a:t>
            </a:r>
          </a:p>
          <a:p>
            <a:pPr algn="ctr"/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1.1</a:t>
            </a:r>
            <a:endParaRPr lang="ko-KR" altLang="en-US" sz="4000" dirty="0">
              <a:solidFill>
                <a:srgbClr val="00273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E003324-01B7-46C9-88D2-1E339D43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3750"/>
          <a:stretch/>
        </p:blipFill>
        <p:spPr>
          <a:xfrm rot="16200000">
            <a:off x="1787976" y="3154680"/>
            <a:ext cx="6858000" cy="54864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866CB400-3806-42AC-A752-8E48C1A21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4088" b="29033"/>
          <a:stretch/>
        </p:blipFill>
        <p:spPr>
          <a:xfrm rot="16200000" flipV="1">
            <a:off x="320027" y="3668407"/>
            <a:ext cx="2869566" cy="350961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C898E308-CC56-4F76-8E05-CF72F046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61313" r="1"/>
          <a:stretch/>
        </p:blipFill>
        <p:spPr>
          <a:xfrm flipV="1">
            <a:off x="0" y="6184900"/>
            <a:ext cx="4716596" cy="37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9" y="188462"/>
            <a:ext cx="1352138" cy="1314579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/>
        </p:nvPicPr>
        <p:blipFill>
          <a:blip r:embed="rId10"/>
          <a:srcRect t="4271" b="4271"/>
          <a:stretch>
            <a:fillRect/>
          </a:stretch>
        </p:blipFill>
        <p:spPr>
          <a:xfrm>
            <a:off x="1084579" y="664392"/>
            <a:ext cx="4656434" cy="546272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B16BB-CF08-F1FE-FB12-C07A1810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81" y="1683857"/>
            <a:ext cx="10800321" cy="3490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42" y="438779"/>
            <a:ext cx="7696200" cy="51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29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9" y="1211736"/>
            <a:ext cx="11540398" cy="3728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42" y="438779"/>
            <a:ext cx="7696200" cy="51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22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203D2-56D6-B78B-1FA7-B670F1FD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1446950"/>
            <a:ext cx="10582275" cy="3629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42" y="438779"/>
            <a:ext cx="7696200" cy="51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43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39" y="1130300"/>
            <a:ext cx="11528886" cy="4102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42" y="438779"/>
            <a:ext cx="7696200" cy="51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8590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3D1C9-5312-2FFC-D1AB-8F9657BE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5" y="769710"/>
            <a:ext cx="11055729" cy="651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01" y="1544505"/>
            <a:ext cx="11576846" cy="402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14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13679-EAF4-8A4C-DE93-478F683F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71" y="920164"/>
            <a:ext cx="10364958" cy="4660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24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F088A-98A1-8465-C66C-762617E7F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90" y="2257425"/>
            <a:ext cx="9538289" cy="1646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DCDE1-B262-D6D8-8E89-422944F7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30" y="1770145"/>
            <a:ext cx="9571740" cy="3138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48BCD-94F5-B2A4-E4E2-0C74FF16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80" y="1997243"/>
            <a:ext cx="9926239" cy="165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36804-412F-E6C8-C240-0A610A7D4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83" y="1393156"/>
            <a:ext cx="10673834" cy="3828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2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59" y="117244"/>
            <a:ext cx="5106403" cy="3778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508"/>
          <a:stretch/>
        </p:blipFill>
        <p:spPr>
          <a:xfrm>
            <a:off x="613034" y="4064840"/>
            <a:ext cx="10157318" cy="1511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" y="5866807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C7BB7-1665-7168-30F6-C5E18304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67" y="2467355"/>
            <a:ext cx="10616832" cy="1602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B775F-4286-8D0B-2550-C810B902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99" y="1627772"/>
            <a:ext cx="11328202" cy="3602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42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5003B-F12E-FAA3-C8A6-C00EC3D7E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53" y="2427872"/>
            <a:ext cx="10303093" cy="1494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0E0BC-B282-8357-6E6F-0EBAB6032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8" y="2092309"/>
            <a:ext cx="10835923" cy="3426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76" y="905033"/>
            <a:ext cx="10811385" cy="51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44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8A894-AC1E-E46C-48DD-B37A429A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1570497"/>
            <a:ext cx="10875795" cy="3674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9D620-7818-9F8E-7CBC-76C21CD12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7" y="780586"/>
            <a:ext cx="11004824" cy="52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C02BB-E0F5-C09D-B4E0-AED04F74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3" y="1313196"/>
            <a:ext cx="10564933" cy="3740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02DD62-3838-090A-CD83-B0627339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09" y="1547059"/>
            <a:ext cx="10867497" cy="3446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9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19C66-A8D3-6923-E8A6-4C20022E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509" y="1848476"/>
            <a:ext cx="9990981" cy="3161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F6CB-2E88-0BCD-11C6-851B832B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36" y="1748405"/>
            <a:ext cx="9963192" cy="3367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28" y="636885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30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68318_EV_SB2_U01_p003_YS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9473" y="-1"/>
            <a:ext cx="3833581" cy="6832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59" y="117244"/>
            <a:ext cx="5106403" cy="3778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" y="5866807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281" y="4092500"/>
            <a:ext cx="8938734" cy="1561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2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F03D8-9CFA-6C64-CBDA-4D592B42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00" y="329228"/>
            <a:ext cx="9700862" cy="3361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AF6CB-2E88-0BCD-11C6-851B832B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86" y="4557975"/>
            <a:ext cx="5527691" cy="1868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6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F04C2F-51AD-7ADF-AA40-59FCB9E1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50" y="1760746"/>
            <a:ext cx="10186995" cy="3336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B793D-CD93-1D6A-9FB4-99B750E5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39" y="5382878"/>
            <a:ext cx="1253540" cy="131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" y="5922563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9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" y="5866807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33" y="1297791"/>
            <a:ext cx="9672613" cy="3757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887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" y="5866807"/>
            <a:ext cx="824526" cy="801622"/>
          </a:xfrm>
          <a:prstGeom prst="rect">
            <a:avLst/>
          </a:prstGeom>
        </p:spPr>
      </p:pic>
      <p:pic>
        <p:nvPicPr>
          <p:cNvPr id="2" name="S3_68317_EV_SB2_U01_p001_ALESSAND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" y="5866807"/>
            <a:ext cx="824526" cy="8016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37" y="3794084"/>
            <a:ext cx="6134888" cy="2383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F09EC-6CF6-58C6-9AB9-F74D44FEF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34" y="922448"/>
            <a:ext cx="11213842" cy="2062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8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74732" y="3376681"/>
            <a:ext cx="1082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E6C39"/>
                </a:solidFill>
                <a:latin typeface="Arial Black" panose="020B0A04020102020204" pitchFamily="34" charset="0"/>
              </a:rPr>
              <a:t>Today, how many people did you say “hello” to?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38724" y="4259181"/>
            <a:ext cx="8843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Write down as many people as you can think of!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7" y="1110046"/>
            <a:ext cx="11379427" cy="4145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743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1" y="5941726"/>
            <a:ext cx="824526" cy="801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85" y="668399"/>
            <a:ext cx="11379427" cy="4145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Track 1.03 [EV_SB2_U01_p002_Ex1A]">
            <a:hlinkClick r:id="" action="ppaction://media"/>
            <a:extLst>
              <a:ext uri="{FF2B5EF4-FFF2-40B4-BE49-F238E27FC236}">
                <a16:creationId xmlns:a16="http://schemas.microsoft.com/office/drawing/2014/main" id="{6F43861D-10FB-B183-A5F4-A627B5699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7693" y="5199110"/>
            <a:ext cx="878305" cy="8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8947"/>
        </a:solidFill>
        <a:ln>
          <a:noFill/>
        </a:ln>
      </a:spPr>
      <a:bodyPr rtlCol="0" anchor="ctr"/>
      <a:lstStyle>
        <a:defPPr algn="ctr">
          <a:defRPr sz="2800" dirty="0" smtClean="0">
            <a:solidFill>
              <a:srgbClr val="EFFCC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27</Words>
  <Application>Microsoft Office PowerPoint</Application>
  <PresentationFormat>Widescreen</PresentationFormat>
  <Paragraphs>4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 Unicode MS</vt:lpstr>
      <vt:lpstr>Quicksand Light</vt:lpstr>
      <vt:lpstr>Arial</vt:lpstr>
      <vt:lpstr>Malgun Gothic</vt:lpstr>
      <vt:lpstr>Quicksand SemiBold</vt:lpstr>
      <vt:lpstr>Arial Black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Admin</cp:lastModifiedBy>
  <cp:revision>278</cp:revision>
  <dcterms:created xsi:type="dcterms:W3CDTF">2019-04-06T05:20:47Z</dcterms:created>
  <dcterms:modified xsi:type="dcterms:W3CDTF">2023-07-23T06:43:16Z</dcterms:modified>
</cp:coreProperties>
</file>