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77" r:id="rId2"/>
    <p:sldId id="257" r:id="rId3"/>
    <p:sldId id="483" r:id="rId4"/>
    <p:sldId id="484" r:id="rId5"/>
    <p:sldId id="487" r:id="rId6"/>
    <p:sldId id="502" r:id="rId7"/>
    <p:sldId id="503" r:id="rId8"/>
    <p:sldId id="488" r:id="rId9"/>
    <p:sldId id="485" r:id="rId10"/>
    <p:sldId id="486" r:id="rId11"/>
    <p:sldId id="489" r:id="rId12"/>
    <p:sldId id="490" r:id="rId13"/>
    <p:sldId id="491" r:id="rId14"/>
    <p:sldId id="453" r:id="rId15"/>
    <p:sldId id="492" r:id="rId16"/>
    <p:sldId id="493" r:id="rId17"/>
    <p:sldId id="494" r:id="rId18"/>
    <p:sldId id="497" r:id="rId19"/>
    <p:sldId id="498" r:id="rId20"/>
    <p:sldId id="499" r:id="rId21"/>
    <p:sldId id="500" r:id="rId22"/>
    <p:sldId id="495" r:id="rId23"/>
    <p:sldId id="501" r:id="rId24"/>
  </p:sldIdLst>
  <p:sldSz cx="12192000" cy="6858000"/>
  <p:notesSz cx="6858000" cy="9144000"/>
  <p:embeddedFontLst>
    <p:embeddedFont>
      <p:font typeface="Arial Unicode MS" panose="020B0604020202020204" charset="-128"/>
      <p:regular r:id="rId27"/>
    </p:embeddedFont>
    <p:embeddedFont>
      <p:font typeface="Malgun Gothic" panose="020B0503020000020004" pitchFamily="34" charset="-127"/>
      <p:regular r:id="rId28"/>
      <p:bold r:id="rId29"/>
    </p:embeddedFont>
    <p:embeddedFont>
      <p:font typeface="Quicksand Light" panose="020B0604020202020204" charset="0"/>
      <p:regular r:id="rId30"/>
    </p:embeddedFont>
    <p:embeddedFont>
      <p:font typeface="Quicksand SemiBold" charset="0"/>
      <p:bold r:id="rId31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hammadi" initials="M" lastIdx="1" clrIdx="0">
    <p:extLst>
      <p:ext uri="{19B8F6BF-5375-455C-9EA6-DF929625EA0E}">
        <p15:presenceInfo xmlns:p15="http://schemas.microsoft.com/office/powerpoint/2012/main" userId="S-1-5-21-3661434651-217922817-3090428777-119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E6C39"/>
    <a:srgbClr val="EFFCC2"/>
    <a:srgbClr val="002739"/>
    <a:srgbClr val="128947"/>
    <a:srgbClr val="66CC66"/>
    <a:srgbClr val="A1E37A"/>
    <a:srgbClr val="3E8E55"/>
    <a:srgbClr val="020838"/>
    <a:srgbClr val="E4F6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16" autoAdjust="0"/>
    <p:restoredTop sz="94660"/>
  </p:normalViewPr>
  <p:slideViewPr>
    <p:cSldViewPr snapToGrid="0">
      <p:cViewPr varScale="1">
        <p:scale>
          <a:sx n="42" d="100"/>
          <a:sy n="42" d="100"/>
        </p:scale>
        <p:origin x="48" y="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3066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59230B0E-39ED-45EA-AD95-669D0616B39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AA82B798-201A-4B14-B1F0-6A660C5C727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EE2F5857-B39B-4284-A086-C6DE2719C9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E3EF34-7656-4396-AEBE-2B554E5E93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87821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A49F08-9100-4AF5-BC0A-FC6A093BE3CC}" type="datetimeFigureOut">
              <a:rPr lang="ko-KR" altLang="en-US" smtClean="0"/>
              <a:t>2023-07-23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8FC7D2-309F-4B1D-AF63-DB3D4B5448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7933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2.svg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pptmon.com/" TargetMode="External"/><Relationship Id="rId5" Type="http://schemas.openxmlformats.org/officeDocument/2006/relationships/image" Target="../media/image4.svg"/><Relationship Id="rId10" Type="http://schemas.openxmlformats.org/officeDocument/2006/relationships/hyperlink" Target="http://www.pptmon.com/" TargetMode="External"/><Relationship Id="rId4" Type="http://schemas.openxmlformats.org/officeDocument/2006/relationships/image" Target="../media/image2.png"/><Relationship Id="rId9" Type="http://schemas.openxmlformats.org/officeDocument/2006/relationships/hyperlink" Target="https://pptmon.com/" TargetMode="Externa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12" Type="http://schemas.openxmlformats.org/officeDocument/2006/relationships/image" Target="../media/image4.sv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11" Type="http://schemas.openxmlformats.org/officeDocument/2006/relationships/image" Target="../media/image2.png"/><Relationship Id="rId5" Type="http://schemas.openxmlformats.org/officeDocument/2006/relationships/hyperlink" Target="https://pptmon.com/" TargetMode="External"/><Relationship Id="rId10" Type="http://schemas.openxmlformats.org/officeDocument/2006/relationships/image" Target="../media/image10.svg"/><Relationship Id="rId4" Type="http://schemas.openxmlformats.org/officeDocument/2006/relationships/image" Target="../media/image6.svg"/><Relationship Id="rId9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image" Target="../media/image3.png"/><Relationship Id="rId7" Type="http://schemas.openxmlformats.org/officeDocument/2006/relationships/image" Target="../media/image1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10" Type="http://schemas.openxmlformats.org/officeDocument/2006/relationships/image" Target="../media/image4.svg"/><Relationship Id="rId4" Type="http://schemas.openxmlformats.org/officeDocument/2006/relationships/image" Target="../media/image6.svg"/><Relationship Id="rId9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10" Type="http://schemas.openxmlformats.org/officeDocument/2006/relationships/image" Target="../media/image4.svg"/><Relationship Id="rId4" Type="http://schemas.openxmlformats.org/officeDocument/2006/relationships/image" Target="../media/image6.svg"/><Relationship Id="rId9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10" Type="http://schemas.openxmlformats.org/officeDocument/2006/relationships/image" Target="../media/image8.svg"/><Relationship Id="rId4" Type="http://schemas.openxmlformats.org/officeDocument/2006/relationships/image" Target="../media/image6.svg"/><Relationship Id="rId9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10" Type="http://schemas.openxmlformats.org/officeDocument/2006/relationships/image" Target="../media/image18.svg"/><Relationship Id="rId4" Type="http://schemas.openxmlformats.org/officeDocument/2006/relationships/image" Target="../media/image6.svg"/><Relationship Id="rId9" Type="http://schemas.openxmlformats.org/officeDocument/2006/relationships/image" Target="../media/image9.pn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10" Type="http://schemas.openxmlformats.org/officeDocument/2006/relationships/image" Target="../media/image18.svg"/><Relationship Id="rId4" Type="http://schemas.openxmlformats.org/officeDocument/2006/relationships/image" Target="../media/image6.svg"/><Relationship Id="rId9" Type="http://schemas.openxmlformats.org/officeDocument/2006/relationships/image" Target="../media/image9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6.sv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10" Type="http://schemas.openxmlformats.org/officeDocument/2006/relationships/image" Target="../media/image18.svg"/><Relationship Id="rId4" Type="http://schemas.openxmlformats.org/officeDocument/2006/relationships/image" Target="../media/image6.svg"/><Relationship Id="rId9" Type="http://schemas.openxmlformats.org/officeDocument/2006/relationships/image" Target="../media/image9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6.sv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hyperlink" Target="https://pptmon.com/" TargetMode="External"/><Relationship Id="rId3" Type="http://schemas.openxmlformats.org/officeDocument/2006/relationships/image" Target="../media/image8.svg"/><Relationship Id="rId7" Type="http://schemas.openxmlformats.org/officeDocument/2006/relationships/image" Target="../media/image10.svg"/><Relationship Id="rId12" Type="http://schemas.openxmlformats.org/officeDocument/2006/relationships/image" Target="../media/image6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3.png"/><Relationship Id="rId5" Type="http://schemas.openxmlformats.org/officeDocument/2006/relationships/image" Target="../media/image4.svg"/><Relationship Id="rId10" Type="http://schemas.openxmlformats.org/officeDocument/2006/relationships/hyperlink" Target="http://pptmon.com/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20.svg"/><Relationship Id="rId14" Type="http://schemas.openxmlformats.org/officeDocument/2006/relationships/hyperlink" Target="http://www.pptmon.com/" TargetMode="Externa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12" Type="http://schemas.openxmlformats.org/officeDocument/2006/relationships/image" Target="../media/image10.sv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11" Type="http://schemas.openxmlformats.org/officeDocument/2006/relationships/image" Target="../media/image5.png"/><Relationship Id="rId5" Type="http://schemas.openxmlformats.org/officeDocument/2006/relationships/hyperlink" Target="https://pptmon.com/" TargetMode="External"/><Relationship Id="rId10" Type="http://schemas.openxmlformats.org/officeDocument/2006/relationships/image" Target="../media/image4.svg"/><Relationship Id="rId4" Type="http://schemas.openxmlformats.org/officeDocument/2006/relationships/image" Target="../media/image6.svg"/><Relationship Id="rId9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6.sv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10" Type="http://schemas.openxmlformats.org/officeDocument/2006/relationships/image" Target="../media/image4.svg"/><Relationship Id="rId4" Type="http://schemas.openxmlformats.org/officeDocument/2006/relationships/image" Target="../media/image6.svg"/><Relationship Id="rId9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10" Type="http://schemas.openxmlformats.org/officeDocument/2006/relationships/image" Target="../media/image4.svg"/><Relationship Id="rId4" Type="http://schemas.openxmlformats.org/officeDocument/2006/relationships/image" Target="../media/image6.svg"/><Relationship Id="rId9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10" Type="http://schemas.openxmlformats.org/officeDocument/2006/relationships/image" Target="../media/image8.svg"/><Relationship Id="rId4" Type="http://schemas.openxmlformats.org/officeDocument/2006/relationships/image" Target="../media/image6.svg"/><Relationship Id="rId9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6.sv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10" Type="http://schemas.openxmlformats.org/officeDocument/2006/relationships/image" Target="../media/image10.svg"/><Relationship Id="rId4" Type="http://schemas.openxmlformats.org/officeDocument/2006/relationships/image" Target="../media/image6.svg"/><Relationship Id="rId9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6.sv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10" Type="http://schemas.openxmlformats.org/officeDocument/2006/relationships/image" Target="../media/image4.svg"/><Relationship Id="rId4" Type="http://schemas.openxmlformats.org/officeDocument/2006/relationships/image" Target="../media/image6.svg"/><Relationship Id="rId9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PTM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그림 개체 틀 4">
            <a:extLst>
              <a:ext uri="{FF2B5EF4-FFF2-40B4-BE49-F238E27FC236}">
                <a16:creationId xmlns:a16="http://schemas.microsoft.com/office/drawing/2014/main" id="{1E13A304-9BF6-4C5F-B7BC-6C7D1CE4994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03181" y="708252"/>
            <a:ext cx="4656434" cy="5462721"/>
          </a:xfrm>
          <a:prstGeom prst="roundRect">
            <a:avLst>
              <a:gd name="adj" fmla="val 6626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44" name="그래픽 43">
            <a:extLst>
              <a:ext uri="{FF2B5EF4-FFF2-40B4-BE49-F238E27FC236}">
                <a16:creationId xmlns:a16="http://schemas.microsoft.com/office/drawing/2014/main" id="{C25881C4-7758-4D69-8EF3-FCA5DB80BB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t="84421" r="71596"/>
          <a:stretch/>
        </p:blipFill>
        <p:spPr>
          <a:xfrm rot="16200000" flipV="1">
            <a:off x="-343651" y="343646"/>
            <a:ext cx="1457767" cy="770467"/>
          </a:xfrm>
          <a:prstGeom prst="rect">
            <a:avLst/>
          </a:prstGeom>
        </p:spPr>
      </p:pic>
      <p:pic>
        <p:nvPicPr>
          <p:cNvPr id="3" name="그래픽 2">
            <a:extLst>
              <a:ext uri="{FF2B5EF4-FFF2-40B4-BE49-F238E27FC236}">
                <a16:creationId xmlns:a16="http://schemas.microsoft.com/office/drawing/2014/main" id="{F67B80F9-06B3-41A0-A13C-B86AFFF5EB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t="46601" b="109"/>
          <a:stretch/>
        </p:blipFill>
        <p:spPr>
          <a:xfrm>
            <a:off x="9485891" y="0"/>
            <a:ext cx="2706109" cy="1030662"/>
          </a:xfrm>
          <a:prstGeom prst="rect">
            <a:avLst/>
          </a:prstGeom>
        </p:spPr>
      </p:pic>
      <p:pic>
        <p:nvPicPr>
          <p:cNvPr id="39" name="Graphic 3">
            <a:hlinkClick r:id="rId6"/>
            <a:extLst>
              <a:ext uri="{FF2B5EF4-FFF2-40B4-BE49-F238E27FC236}">
                <a16:creationId xmlns:a16="http://schemas.microsoft.com/office/drawing/2014/main" id="{6B7F606F-9AE0-481F-838B-79EE34AB1E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40" name="TextBox 39">
            <a:hlinkClick r:id="rId9"/>
            <a:extLst>
              <a:ext uri="{FF2B5EF4-FFF2-40B4-BE49-F238E27FC236}">
                <a16:creationId xmlns:a16="http://schemas.microsoft.com/office/drawing/2014/main" id="{FABC0F05-F057-4177-95D6-48020DB17512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2" name="그래픽 41">
            <a:extLst>
              <a:ext uri="{FF2B5EF4-FFF2-40B4-BE49-F238E27FC236}">
                <a16:creationId xmlns:a16="http://schemas.microsoft.com/office/drawing/2014/main" id="{26A804E0-0738-4D4D-808C-A245A6702F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79726"/>
          <a:stretch/>
        </p:blipFill>
        <p:spPr>
          <a:xfrm rot="16200000">
            <a:off x="10957919" y="5615395"/>
            <a:ext cx="548639" cy="1934027"/>
          </a:xfrm>
          <a:prstGeom prst="rect">
            <a:avLst/>
          </a:prstGeom>
        </p:spPr>
      </p:pic>
      <p:sp>
        <p:nvSpPr>
          <p:cNvPr id="32" name="타원 31">
            <a:extLst>
              <a:ext uri="{FF2B5EF4-FFF2-40B4-BE49-F238E27FC236}">
                <a16:creationId xmlns:a16="http://schemas.microsoft.com/office/drawing/2014/main" id="{7A394893-8DA5-45FF-895B-7267D0BF35A7}"/>
              </a:ext>
            </a:extLst>
          </p:cNvPr>
          <p:cNvSpPr/>
          <p:nvPr userDrawn="1"/>
        </p:nvSpPr>
        <p:spPr>
          <a:xfrm>
            <a:off x="-3403" y="1367889"/>
            <a:ext cx="708253" cy="708253"/>
          </a:xfrm>
          <a:prstGeom prst="ellipse">
            <a:avLst/>
          </a:prstGeom>
          <a:solidFill>
            <a:srgbClr val="66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494878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PTMON slide">
    <p:bg>
      <p:bgPr>
        <a:solidFill>
          <a:srgbClr val="1289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3">
            <a:hlinkClick r:id="rId2"/>
            <a:extLst>
              <a:ext uri="{FF2B5EF4-FFF2-40B4-BE49-F238E27FC236}">
                <a16:creationId xmlns:a16="http://schemas.microsoft.com/office/drawing/2014/main" id="{2013AD3A-11FA-4CD5-866D-470045EB6F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12" name="TextBox 11">
            <a:hlinkClick r:id="rId5"/>
            <a:extLst>
              <a:ext uri="{FF2B5EF4-FFF2-40B4-BE49-F238E27FC236}">
                <a16:creationId xmlns:a16="http://schemas.microsoft.com/office/drawing/2014/main" id="{ECB15930-FDB9-476D-9A5E-60EE740BFBA8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그래픽 3">
            <a:extLst>
              <a:ext uri="{FF2B5EF4-FFF2-40B4-BE49-F238E27FC236}">
                <a16:creationId xmlns:a16="http://schemas.microsoft.com/office/drawing/2014/main" id="{0CCEBAF9-DEE1-43FA-837C-FA359BA637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t="57154" r="61188"/>
          <a:stretch/>
        </p:blipFill>
        <p:spPr>
          <a:xfrm rot="5400000">
            <a:off x="10136575" y="4802578"/>
            <a:ext cx="1991943" cy="2118905"/>
          </a:xfrm>
          <a:prstGeom prst="rect">
            <a:avLst/>
          </a:prstGeom>
        </p:spPr>
      </p:pic>
      <p:pic>
        <p:nvPicPr>
          <p:cNvPr id="7" name="그래픽 6">
            <a:extLst>
              <a:ext uri="{FF2B5EF4-FFF2-40B4-BE49-F238E27FC236}">
                <a16:creationId xmlns:a16="http://schemas.microsoft.com/office/drawing/2014/main" id="{8692977D-6754-40FB-B230-983FE7CB0E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 r="80206"/>
          <a:stretch/>
        </p:blipFill>
        <p:spPr>
          <a:xfrm>
            <a:off x="9778729" y="6115235"/>
            <a:ext cx="2413271" cy="373380"/>
          </a:xfrm>
          <a:prstGeom prst="rect">
            <a:avLst/>
          </a:prstGeom>
        </p:spPr>
      </p:pic>
      <p:pic>
        <p:nvPicPr>
          <p:cNvPr id="8" name="그래픽 7">
            <a:extLst>
              <a:ext uri="{FF2B5EF4-FFF2-40B4-BE49-F238E27FC236}">
                <a16:creationId xmlns:a16="http://schemas.microsoft.com/office/drawing/2014/main" id="{4CA3EDDC-275A-4E47-8F5A-886BC4FEF5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 r="75265"/>
          <a:stretch/>
        </p:blipFill>
        <p:spPr>
          <a:xfrm flipH="1">
            <a:off x="-3" y="0"/>
            <a:ext cx="669345" cy="1934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4371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PTMON slide">
    <p:bg>
      <p:bgPr>
        <a:solidFill>
          <a:srgbClr val="A1E3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3">
            <a:hlinkClick r:id="rId2"/>
            <a:extLst>
              <a:ext uri="{FF2B5EF4-FFF2-40B4-BE49-F238E27FC236}">
                <a16:creationId xmlns:a16="http://schemas.microsoft.com/office/drawing/2014/main" id="{2013AD3A-11FA-4CD5-866D-470045EB6F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12" name="TextBox 11">
            <a:hlinkClick r:id="rId5"/>
            <a:extLst>
              <a:ext uri="{FF2B5EF4-FFF2-40B4-BE49-F238E27FC236}">
                <a16:creationId xmlns:a16="http://schemas.microsoft.com/office/drawing/2014/main" id="{ECB15930-FDB9-476D-9A5E-60EE740BFBA8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그래픽 3">
            <a:extLst>
              <a:ext uri="{FF2B5EF4-FFF2-40B4-BE49-F238E27FC236}">
                <a16:creationId xmlns:a16="http://schemas.microsoft.com/office/drawing/2014/main" id="{02C51167-EF23-4A6B-971C-7BC652BF0B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l="55444" b="21879"/>
          <a:stretch/>
        </p:blipFill>
        <p:spPr>
          <a:xfrm rot="16200000" flipH="1">
            <a:off x="10420151" y="-456102"/>
            <a:ext cx="1322996" cy="2235205"/>
          </a:xfrm>
          <a:prstGeom prst="rect">
            <a:avLst/>
          </a:prstGeom>
        </p:spPr>
      </p:pic>
      <p:pic>
        <p:nvPicPr>
          <p:cNvPr id="5" name="그래픽 4">
            <a:extLst>
              <a:ext uri="{FF2B5EF4-FFF2-40B4-BE49-F238E27FC236}">
                <a16:creationId xmlns:a16="http://schemas.microsoft.com/office/drawing/2014/main" id="{001882E6-4A4F-4137-BBA4-767377A1A5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 r="75265"/>
          <a:stretch/>
        </p:blipFill>
        <p:spPr>
          <a:xfrm>
            <a:off x="11529908" y="4827052"/>
            <a:ext cx="669345" cy="1934027"/>
          </a:xfrm>
          <a:prstGeom prst="rect">
            <a:avLst/>
          </a:prstGeom>
        </p:spPr>
      </p:pic>
      <p:pic>
        <p:nvPicPr>
          <p:cNvPr id="6" name="그래픽 5">
            <a:extLst>
              <a:ext uri="{FF2B5EF4-FFF2-40B4-BE49-F238E27FC236}">
                <a16:creationId xmlns:a16="http://schemas.microsoft.com/office/drawing/2014/main" id="{FE28CF76-CC0D-49BA-828B-440601B8F6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 l="79726"/>
          <a:stretch/>
        </p:blipFill>
        <p:spPr>
          <a:xfrm rot="16200000" flipH="1" flipV="1">
            <a:off x="692692" y="-692694"/>
            <a:ext cx="548639" cy="1934027"/>
          </a:xfrm>
          <a:prstGeom prst="rect">
            <a:avLst/>
          </a:prstGeom>
        </p:spPr>
      </p:pic>
      <p:pic>
        <p:nvPicPr>
          <p:cNvPr id="7" name="그래픽 6">
            <a:extLst>
              <a:ext uri="{FF2B5EF4-FFF2-40B4-BE49-F238E27FC236}">
                <a16:creationId xmlns:a16="http://schemas.microsoft.com/office/drawing/2014/main" id="{FF89F341-87A5-44E8-8DD9-9BE6D7A58A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l="-455" r="77397" b="28354"/>
          <a:stretch/>
        </p:blipFill>
        <p:spPr>
          <a:xfrm rot="5400000">
            <a:off x="682641" y="5490693"/>
            <a:ext cx="684664" cy="2049952"/>
          </a:xfrm>
          <a:prstGeom prst="rect">
            <a:avLst/>
          </a:prstGeom>
        </p:spPr>
      </p:pic>
      <p:sp>
        <p:nvSpPr>
          <p:cNvPr id="9" name="그림 개체 틀 17">
            <a:extLst>
              <a:ext uri="{FF2B5EF4-FFF2-40B4-BE49-F238E27FC236}">
                <a16:creationId xmlns:a16="http://schemas.microsoft.com/office/drawing/2014/main" id="{162D247E-973F-4E4B-9ADE-077433C3B1D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971762" y="1959011"/>
            <a:ext cx="1691690" cy="1691688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0" name="그림 개체 틀 17">
            <a:extLst>
              <a:ext uri="{FF2B5EF4-FFF2-40B4-BE49-F238E27FC236}">
                <a16:creationId xmlns:a16="http://schemas.microsoft.com/office/drawing/2014/main" id="{C486FFBE-09AF-4C6D-A587-A7FEB98760E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394410" y="1959011"/>
            <a:ext cx="1691690" cy="1691688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3" name="그림 개체 틀 17">
            <a:extLst>
              <a:ext uri="{FF2B5EF4-FFF2-40B4-BE49-F238E27FC236}">
                <a16:creationId xmlns:a16="http://schemas.microsoft.com/office/drawing/2014/main" id="{1B8308EE-164B-4056-B976-D074D668829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26466" y="1959011"/>
            <a:ext cx="1691690" cy="1691688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4" name="그림 개체 틀 17">
            <a:extLst>
              <a:ext uri="{FF2B5EF4-FFF2-40B4-BE49-F238E27FC236}">
                <a16:creationId xmlns:a16="http://schemas.microsoft.com/office/drawing/2014/main" id="{18E34E63-C516-4F46-944B-1B745440CE6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549114" y="1959011"/>
            <a:ext cx="1691690" cy="1691688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180789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PTMON slide">
    <p:bg>
      <p:bgPr>
        <a:solidFill>
          <a:srgbClr val="66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3">
            <a:hlinkClick r:id="rId2"/>
            <a:extLst>
              <a:ext uri="{FF2B5EF4-FFF2-40B4-BE49-F238E27FC236}">
                <a16:creationId xmlns:a16="http://schemas.microsoft.com/office/drawing/2014/main" id="{2013AD3A-11FA-4CD5-866D-470045EB6F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12" name="TextBox 11">
            <a:hlinkClick r:id="rId5"/>
            <a:extLst>
              <a:ext uri="{FF2B5EF4-FFF2-40B4-BE49-F238E27FC236}">
                <a16:creationId xmlns:a16="http://schemas.microsoft.com/office/drawing/2014/main" id="{ECB15930-FDB9-476D-9A5E-60EE740BFBA8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그래픽 3">
            <a:extLst>
              <a:ext uri="{FF2B5EF4-FFF2-40B4-BE49-F238E27FC236}">
                <a16:creationId xmlns:a16="http://schemas.microsoft.com/office/drawing/2014/main" id="{BB3527CA-35B3-47C8-B91D-E373C5D524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l="50000"/>
          <a:stretch/>
        </p:blipFill>
        <p:spPr>
          <a:xfrm rot="5400000" flipH="1" flipV="1">
            <a:off x="10396946" y="5062946"/>
            <a:ext cx="1226467" cy="2363641"/>
          </a:xfrm>
          <a:prstGeom prst="rect">
            <a:avLst/>
          </a:prstGeom>
        </p:spPr>
      </p:pic>
      <p:pic>
        <p:nvPicPr>
          <p:cNvPr id="5" name="그래픽 4">
            <a:extLst>
              <a:ext uri="{FF2B5EF4-FFF2-40B4-BE49-F238E27FC236}">
                <a16:creationId xmlns:a16="http://schemas.microsoft.com/office/drawing/2014/main" id="{63D6B3ED-3697-4AD2-93BC-9A5D3CF23F9E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16200000" flipH="1" flipV="1">
            <a:off x="-317534" y="5094865"/>
            <a:ext cx="2056506" cy="1469763"/>
          </a:xfrm>
          <a:prstGeom prst="rect">
            <a:avLst/>
          </a:prstGeom>
        </p:spPr>
      </p:pic>
      <p:pic>
        <p:nvPicPr>
          <p:cNvPr id="6" name="그래픽 5">
            <a:extLst>
              <a:ext uri="{FF2B5EF4-FFF2-40B4-BE49-F238E27FC236}">
                <a16:creationId xmlns:a16="http://schemas.microsoft.com/office/drawing/2014/main" id="{F185C525-D610-44AA-A56C-B96DA81497B5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16200000">
            <a:off x="10428865" y="293370"/>
            <a:ext cx="2056506" cy="1469763"/>
          </a:xfrm>
          <a:prstGeom prst="rect">
            <a:avLst/>
          </a:prstGeom>
        </p:spPr>
      </p:pic>
      <p:pic>
        <p:nvPicPr>
          <p:cNvPr id="7" name="그래픽 6">
            <a:extLst>
              <a:ext uri="{FF2B5EF4-FFF2-40B4-BE49-F238E27FC236}">
                <a16:creationId xmlns:a16="http://schemas.microsoft.com/office/drawing/2014/main" id="{68961915-7077-4A41-A232-983277BB01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r="58708"/>
          <a:stretch/>
        </p:blipFill>
        <p:spPr>
          <a:xfrm rot="5400000" flipH="1" flipV="1">
            <a:off x="651227" y="-675390"/>
            <a:ext cx="1012864" cy="2363641"/>
          </a:xfrm>
          <a:prstGeom prst="rect">
            <a:avLst/>
          </a:prstGeom>
        </p:spPr>
      </p:pic>
      <p:sp>
        <p:nvSpPr>
          <p:cNvPr id="9" name="그림 개체 틀 7">
            <a:extLst>
              <a:ext uri="{FF2B5EF4-FFF2-40B4-BE49-F238E27FC236}">
                <a16:creationId xmlns:a16="http://schemas.microsoft.com/office/drawing/2014/main" id="{9792253B-B92B-4293-9530-DF84B4869D1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98285" y="783771"/>
            <a:ext cx="3133272" cy="5290458"/>
          </a:xfrm>
          <a:prstGeom prst="roundRect">
            <a:avLst>
              <a:gd name="adj" fmla="val 7486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>
              <a:defRPr lang="ko-KR" altLang="en-US"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0" name="그림 개체 틀 7">
            <a:extLst>
              <a:ext uri="{FF2B5EF4-FFF2-40B4-BE49-F238E27FC236}">
                <a16:creationId xmlns:a16="http://schemas.microsoft.com/office/drawing/2014/main" id="{A9A09E2F-A3EA-4138-A1BD-264C2F3AA10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281714" y="783771"/>
            <a:ext cx="3133272" cy="5290458"/>
          </a:xfrm>
          <a:prstGeom prst="roundRect">
            <a:avLst>
              <a:gd name="adj" fmla="val 7486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>
              <a:defRPr lang="ko-KR" altLang="en-US"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651940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PPTMON slide">
    <p:bg>
      <p:bgPr>
        <a:solidFill>
          <a:srgbClr val="1289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3">
            <a:hlinkClick r:id="rId2"/>
            <a:extLst>
              <a:ext uri="{FF2B5EF4-FFF2-40B4-BE49-F238E27FC236}">
                <a16:creationId xmlns:a16="http://schemas.microsoft.com/office/drawing/2014/main" id="{2013AD3A-11FA-4CD5-866D-470045EB6F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12" name="TextBox 11">
            <a:hlinkClick r:id="rId5"/>
            <a:extLst>
              <a:ext uri="{FF2B5EF4-FFF2-40B4-BE49-F238E27FC236}">
                <a16:creationId xmlns:a16="http://schemas.microsoft.com/office/drawing/2014/main" id="{ECB15930-FDB9-476D-9A5E-60EE740BFBA8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그래픽 3">
            <a:extLst>
              <a:ext uri="{FF2B5EF4-FFF2-40B4-BE49-F238E27FC236}">
                <a16:creationId xmlns:a16="http://schemas.microsoft.com/office/drawing/2014/main" id="{81FB9FAF-DE96-433F-BD80-09D61A0A3D6F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-1" y="5269255"/>
            <a:ext cx="2222986" cy="1588745"/>
          </a:xfrm>
          <a:prstGeom prst="rect">
            <a:avLst/>
          </a:prstGeom>
        </p:spPr>
      </p:pic>
      <p:pic>
        <p:nvPicPr>
          <p:cNvPr id="5" name="그래픽 4">
            <a:extLst>
              <a:ext uri="{FF2B5EF4-FFF2-40B4-BE49-F238E27FC236}">
                <a16:creationId xmlns:a16="http://schemas.microsoft.com/office/drawing/2014/main" id="{A7F854C0-3B69-4271-A8E8-569243049A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 l="56841" t="1" b="57171"/>
          <a:stretch/>
        </p:blipFill>
        <p:spPr>
          <a:xfrm flipH="1" flipV="1">
            <a:off x="10372426" y="-2"/>
            <a:ext cx="1819574" cy="1739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6472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PPTMON slide">
    <p:bg>
      <p:bgPr>
        <a:solidFill>
          <a:srgbClr val="0027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3">
            <a:hlinkClick r:id="rId2"/>
            <a:extLst>
              <a:ext uri="{FF2B5EF4-FFF2-40B4-BE49-F238E27FC236}">
                <a16:creationId xmlns:a16="http://schemas.microsoft.com/office/drawing/2014/main" id="{3D940B86-4730-4760-BDF2-91DA94B569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6" name="TextBox 5">
            <a:hlinkClick r:id="rId5"/>
            <a:extLst>
              <a:ext uri="{FF2B5EF4-FFF2-40B4-BE49-F238E27FC236}">
                <a16:creationId xmlns:a16="http://schemas.microsoft.com/office/drawing/2014/main" id="{998F99F6-8AFE-440D-9D90-B5897C7C8C40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그래픽 8">
            <a:extLst>
              <a:ext uri="{FF2B5EF4-FFF2-40B4-BE49-F238E27FC236}">
                <a16:creationId xmlns:a16="http://schemas.microsoft.com/office/drawing/2014/main" id="{6298EAF2-E593-463A-9038-0194E10E56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b="41639"/>
          <a:stretch/>
        </p:blipFill>
        <p:spPr>
          <a:xfrm rot="16200000" flipH="1" flipV="1">
            <a:off x="-788698" y="4940589"/>
            <a:ext cx="2706109" cy="1128713"/>
          </a:xfrm>
          <a:prstGeom prst="rect">
            <a:avLst/>
          </a:prstGeom>
        </p:spPr>
      </p:pic>
      <p:pic>
        <p:nvPicPr>
          <p:cNvPr id="14" name="그래픽 13">
            <a:extLst>
              <a:ext uri="{FF2B5EF4-FFF2-40B4-BE49-F238E27FC236}">
                <a16:creationId xmlns:a16="http://schemas.microsoft.com/office/drawing/2014/main" id="{483144D1-123E-4020-B7DA-CF4898E0A7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t="39811" b="-1"/>
          <a:stretch/>
        </p:blipFill>
        <p:spPr>
          <a:xfrm rot="5400000" flipH="1">
            <a:off x="10256891" y="770999"/>
            <a:ext cx="2706109" cy="1164109"/>
          </a:xfrm>
          <a:prstGeom prst="rect">
            <a:avLst/>
          </a:prstGeom>
        </p:spPr>
      </p:pic>
      <p:pic>
        <p:nvPicPr>
          <p:cNvPr id="7" name="그래픽 6">
            <a:extLst>
              <a:ext uri="{FF2B5EF4-FFF2-40B4-BE49-F238E27FC236}">
                <a16:creationId xmlns:a16="http://schemas.microsoft.com/office/drawing/2014/main" id="{2B451A51-65FF-4931-BC00-7086432A25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 l="49999"/>
          <a:stretch/>
        </p:blipFill>
        <p:spPr>
          <a:xfrm>
            <a:off x="6096000" y="6484620"/>
            <a:ext cx="6096000" cy="37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0437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PPTMON slide">
    <p:bg>
      <p:bgPr>
        <a:solidFill>
          <a:srgbClr val="0027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3">
            <a:hlinkClick r:id="rId2"/>
            <a:extLst>
              <a:ext uri="{FF2B5EF4-FFF2-40B4-BE49-F238E27FC236}">
                <a16:creationId xmlns:a16="http://schemas.microsoft.com/office/drawing/2014/main" id="{3D940B86-4730-4760-BDF2-91DA94B569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6" name="TextBox 5">
            <a:hlinkClick r:id="rId5"/>
            <a:extLst>
              <a:ext uri="{FF2B5EF4-FFF2-40B4-BE49-F238E27FC236}">
                <a16:creationId xmlns:a16="http://schemas.microsoft.com/office/drawing/2014/main" id="{998F99F6-8AFE-440D-9D90-B5897C7C8C40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그래픽 8">
            <a:extLst>
              <a:ext uri="{FF2B5EF4-FFF2-40B4-BE49-F238E27FC236}">
                <a16:creationId xmlns:a16="http://schemas.microsoft.com/office/drawing/2014/main" id="{6298EAF2-E593-463A-9038-0194E10E56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b="66168"/>
          <a:stretch/>
        </p:blipFill>
        <p:spPr>
          <a:xfrm flipV="1">
            <a:off x="0" y="0"/>
            <a:ext cx="2706109" cy="654325"/>
          </a:xfrm>
          <a:prstGeom prst="rect">
            <a:avLst/>
          </a:prstGeom>
        </p:spPr>
      </p:pic>
      <p:pic>
        <p:nvPicPr>
          <p:cNvPr id="14" name="그래픽 13">
            <a:extLst>
              <a:ext uri="{FF2B5EF4-FFF2-40B4-BE49-F238E27FC236}">
                <a16:creationId xmlns:a16="http://schemas.microsoft.com/office/drawing/2014/main" id="{6212CB94-9BD4-42F6-BCD1-07963BB7F7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 l="49999"/>
          <a:stretch/>
        </p:blipFill>
        <p:spPr>
          <a:xfrm>
            <a:off x="6096000" y="140472"/>
            <a:ext cx="6096000" cy="373380"/>
          </a:xfrm>
          <a:prstGeom prst="rect">
            <a:avLst/>
          </a:prstGeom>
        </p:spPr>
      </p:pic>
      <p:pic>
        <p:nvPicPr>
          <p:cNvPr id="15" name="그래픽 14">
            <a:extLst>
              <a:ext uri="{FF2B5EF4-FFF2-40B4-BE49-F238E27FC236}">
                <a16:creationId xmlns:a16="http://schemas.microsoft.com/office/drawing/2014/main" id="{D27A5F54-ABE2-41A4-8144-E5EEC7102A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t="66168"/>
          <a:stretch/>
        </p:blipFill>
        <p:spPr>
          <a:xfrm flipV="1">
            <a:off x="9485891" y="6203675"/>
            <a:ext cx="2706109" cy="654325"/>
          </a:xfrm>
          <a:prstGeom prst="rect">
            <a:avLst/>
          </a:prstGeom>
        </p:spPr>
      </p:pic>
      <p:sp>
        <p:nvSpPr>
          <p:cNvPr id="16" name="타원 15">
            <a:extLst>
              <a:ext uri="{FF2B5EF4-FFF2-40B4-BE49-F238E27FC236}">
                <a16:creationId xmlns:a16="http://schemas.microsoft.com/office/drawing/2014/main" id="{AF9B8B47-EE1F-4094-A526-C5BAB143EE86}"/>
              </a:ext>
            </a:extLst>
          </p:cNvPr>
          <p:cNvSpPr/>
          <p:nvPr userDrawn="1"/>
        </p:nvSpPr>
        <p:spPr>
          <a:xfrm>
            <a:off x="0" y="6149747"/>
            <a:ext cx="708253" cy="708253"/>
          </a:xfrm>
          <a:prstGeom prst="ellipse">
            <a:avLst/>
          </a:prstGeom>
          <a:solidFill>
            <a:srgbClr val="1289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dirty="0">
              <a:latin typeface="+mj-lt"/>
            </a:endParaRPr>
          </a:p>
        </p:txBody>
      </p:sp>
      <p:sp>
        <p:nvSpPr>
          <p:cNvPr id="8" name="그림 개체 틀 17">
            <a:extLst>
              <a:ext uri="{FF2B5EF4-FFF2-40B4-BE49-F238E27FC236}">
                <a16:creationId xmlns:a16="http://schemas.microsoft.com/office/drawing/2014/main" id="{5B01F61D-F003-4133-84F4-47EF9FA836A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16146" y="509813"/>
            <a:ext cx="11155154" cy="3008087"/>
          </a:xfrm>
          <a:prstGeom prst="roundRect">
            <a:avLst>
              <a:gd name="adj" fmla="val 6956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1044000" anchor="ctr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2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056039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3">
            <a:hlinkClick r:id="rId2"/>
            <a:extLst>
              <a:ext uri="{FF2B5EF4-FFF2-40B4-BE49-F238E27FC236}">
                <a16:creationId xmlns:a16="http://schemas.microsoft.com/office/drawing/2014/main" id="{3D940B86-4730-4760-BDF2-91DA94B569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6" name="TextBox 5">
            <a:hlinkClick r:id="rId5"/>
            <a:extLst>
              <a:ext uri="{FF2B5EF4-FFF2-40B4-BE49-F238E27FC236}">
                <a16:creationId xmlns:a16="http://schemas.microsoft.com/office/drawing/2014/main" id="{998F99F6-8AFE-440D-9D90-B5897C7C8C40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그래픽 8">
            <a:extLst>
              <a:ext uri="{FF2B5EF4-FFF2-40B4-BE49-F238E27FC236}">
                <a16:creationId xmlns:a16="http://schemas.microsoft.com/office/drawing/2014/main" id="{6298EAF2-E593-463A-9038-0194E10E56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b="41639"/>
          <a:stretch/>
        </p:blipFill>
        <p:spPr>
          <a:xfrm rot="16200000">
            <a:off x="10274589" y="788697"/>
            <a:ext cx="2706109" cy="1128713"/>
          </a:xfrm>
          <a:prstGeom prst="rect">
            <a:avLst/>
          </a:prstGeom>
        </p:spPr>
      </p:pic>
      <p:pic>
        <p:nvPicPr>
          <p:cNvPr id="14" name="그래픽 13">
            <a:extLst>
              <a:ext uri="{FF2B5EF4-FFF2-40B4-BE49-F238E27FC236}">
                <a16:creationId xmlns:a16="http://schemas.microsoft.com/office/drawing/2014/main" id="{483144D1-123E-4020-B7DA-CF4898E0A7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t="39811" b="-1"/>
          <a:stretch/>
        </p:blipFill>
        <p:spPr>
          <a:xfrm rot="16200000">
            <a:off x="-771000" y="4922890"/>
            <a:ext cx="2706109" cy="1164109"/>
          </a:xfrm>
          <a:prstGeom prst="rect">
            <a:avLst/>
          </a:prstGeom>
        </p:spPr>
      </p:pic>
      <p:sp>
        <p:nvSpPr>
          <p:cNvPr id="7" name="그림 개체 틀 11">
            <a:extLst>
              <a:ext uri="{FF2B5EF4-FFF2-40B4-BE49-F238E27FC236}">
                <a16:creationId xmlns:a16="http://schemas.microsoft.com/office/drawing/2014/main" id="{A33475B2-58A9-433C-87B4-428A8D6C50B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048152" y="748842"/>
            <a:ext cx="2422446" cy="5256000"/>
          </a:xfrm>
          <a:prstGeom prst="roundRect">
            <a:avLst>
              <a:gd name="adj" fmla="val 14137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tIns="1152000" anchor="ctr" anchorCtr="1"/>
          <a:lstStyle>
            <a:lvl1pPr marL="228600" marR="0" indent="-22860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771013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PPTMON slide">
    <p:bg>
      <p:bgPr>
        <a:solidFill>
          <a:srgbClr val="A1E3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3">
            <a:hlinkClick r:id="rId2"/>
            <a:extLst>
              <a:ext uri="{FF2B5EF4-FFF2-40B4-BE49-F238E27FC236}">
                <a16:creationId xmlns:a16="http://schemas.microsoft.com/office/drawing/2014/main" id="{3D940B86-4730-4760-BDF2-91DA94B569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6" name="TextBox 5">
            <a:hlinkClick r:id="rId5"/>
            <a:extLst>
              <a:ext uri="{FF2B5EF4-FFF2-40B4-BE49-F238E27FC236}">
                <a16:creationId xmlns:a16="http://schemas.microsoft.com/office/drawing/2014/main" id="{998F99F6-8AFE-440D-9D90-B5897C7C8C40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그래픽 8">
            <a:extLst>
              <a:ext uri="{FF2B5EF4-FFF2-40B4-BE49-F238E27FC236}">
                <a16:creationId xmlns:a16="http://schemas.microsoft.com/office/drawing/2014/main" id="{6298EAF2-E593-463A-9038-0194E10E56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b="66168"/>
          <a:stretch/>
        </p:blipFill>
        <p:spPr>
          <a:xfrm flipV="1">
            <a:off x="0" y="0"/>
            <a:ext cx="2706109" cy="654325"/>
          </a:xfrm>
          <a:prstGeom prst="rect">
            <a:avLst/>
          </a:prstGeom>
        </p:spPr>
      </p:pic>
      <p:pic>
        <p:nvPicPr>
          <p:cNvPr id="14" name="그래픽 13">
            <a:extLst>
              <a:ext uri="{FF2B5EF4-FFF2-40B4-BE49-F238E27FC236}">
                <a16:creationId xmlns:a16="http://schemas.microsoft.com/office/drawing/2014/main" id="{6212CB94-9BD4-42F6-BCD1-07963BB7F7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 l="49999"/>
          <a:stretch/>
        </p:blipFill>
        <p:spPr>
          <a:xfrm>
            <a:off x="6096000" y="252127"/>
            <a:ext cx="6096000" cy="373380"/>
          </a:xfrm>
          <a:prstGeom prst="rect">
            <a:avLst/>
          </a:prstGeom>
        </p:spPr>
      </p:pic>
      <p:pic>
        <p:nvPicPr>
          <p:cNvPr id="15" name="그래픽 14">
            <a:extLst>
              <a:ext uri="{FF2B5EF4-FFF2-40B4-BE49-F238E27FC236}">
                <a16:creationId xmlns:a16="http://schemas.microsoft.com/office/drawing/2014/main" id="{D27A5F54-ABE2-41A4-8144-E5EEC7102A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t="66168"/>
          <a:stretch/>
        </p:blipFill>
        <p:spPr>
          <a:xfrm flipV="1">
            <a:off x="9485891" y="6203675"/>
            <a:ext cx="2706109" cy="654325"/>
          </a:xfrm>
          <a:prstGeom prst="rect">
            <a:avLst/>
          </a:prstGeom>
        </p:spPr>
      </p:pic>
      <p:sp>
        <p:nvSpPr>
          <p:cNvPr id="16" name="타원 15">
            <a:extLst>
              <a:ext uri="{FF2B5EF4-FFF2-40B4-BE49-F238E27FC236}">
                <a16:creationId xmlns:a16="http://schemas.microsoft.com/office/drawing/2014/main" id="{AF9B8B47-EE1F-4094-A526-C5BAB143EE86}"/>
              </a:ext>
            </a:extLst>
          </p:cNvPr>
          <p:cNvSpPr/>
          <p:nvPr userDrawn="1"/>
        </p:nvSpPr>
        <p:spPr>
          <a:xfrm>
            <a:off x="0" y="6149747"/>
            <a:ext cx="708253" cy="708253"/>
          </a:xfrm>
          <a:prstGeom prst="ellipse">
            <a:avLst/>
          </a:prstGeom>
          <a:solidFill>
            <a:srgbClr val="EFFC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dirty="0">
              <a:latin typeface="+mj-lt"/>
            </a:endParaRPr>
          </a:p>
        </p:txBody>
      </p:sp>
      <p:sp>
        <p:nvSpPr>
          <p:cNvPr id="8" name="그림 개체 틀 5">
            <a:extLst>
              <a:ext uri="{FF2B5EF4-FFF2-40B4-BE49-F238E27FC236}">
                <a16:creationId xmlns:a16="http://schemas.microsoft.com/office/drawing/2014/main" id="{1E5733FD-3E01-475C-8DED-B346BBF7FC6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388257" y="715953"/>
            <a:ext cx="3997870" cy="5332422"/>
          </a:xfrm>
          <a:prstGeom prst="roundRect">
            <a:avLst>
              <a:gd name="adj" fmla="val 1370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tIns="1152000" anchor="ctr" anchorCtr="1"/>
          <a:lstStyle>
            <a:lvl1pPr>
              <a:defRPr lang="ko-KR" altLang="en-US" sz="1600" dirty="0"/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772491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PPTMON slide">
    <p:bg>
      <p:bgPr>
        <a:solidFill>
          <a:srgbClr val="66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3">
            <a:hlinkClick r:id="rId2"/>
            <a:extLst>
              <a:ext uri="{FF2B5EF4-FFF2-40B4-BE49-F238E27FC236}">
                <a16:creationId xmlns:a16="http://schemas.microsoft.com/office/drawing/2014/main" id="{2013AD3A-11FA-4CD5-866D-470045EB6F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12" name="TextBox 11">
            <a:hlinkClick r:id="rId5"/>
            <a:extLst>
              <a:ext uri="{FF2B5EF4-FFF2-40B4-BE49-F238E27FC236}">
                <a16:creationId xmlns:a16="http://schemas.microsoft.com/office/drawing/2014/main" id="{ECB15930-FDB9-476D-9A5E-60EE740BFBA8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그래픽 12">
            <a:extLst>
              <a:ext uri="{FF2B5EF4-FFF2-40B4-BE49-F238E27FC236}">
                <a16:creationId xmlns:a16="http://schemas.microsoft.com/office/drawing/2014/main" id="{D777FCDD-DC8B-4F88-B1AD-D6E838C7AC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t="46601" b="109"/>
          <a:stretch/>
        </p:blipFill>
        <p:spPr>
          <a:xfrm flipH="1">
            <a:off x="0" y="0"/>
            <a:ext cx="2706109" cy="1030662"/>
          </a:xfrm>
          <a:prstGeom prst="rect">
            <a:avLst/>
          </a:prstGeom>
        </p:spPr>
      </p:pic>
      <p:pic>
        <p:nvPicPr>
          <p:cNvPr id="14" name="그래픽 13">
            <a:extLst>
              <a:ext uri="{FF2B5EF4-FFF2-40B4-BE49-F238E27FC236}">
                <a16:creationId xmlns:a16="http://schemas.microsoft.com/office/drawing/2014/main" id="{3A635B96-33F4-49E1-BE92-2B65EF91A7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l="79726"/>
          <a:stretch/>
        </p:blipFill>
        <p:spPr>
          <a:xfrm rot="5400000" flipH="1">
            <a:off x="10950667" y="5615395"/>
            <a:ext cx="548639" cy="1934027"/>
          </a:xfrm>
          <a:prstGeom prst="rect">
            <a:avLst/>
          </a:prstGeom>
        </p:spPr>
      </p:pic>
      <p:sp>
        <p:nvSpPr>
          <p:cNvPr id="10" name="그림 개체 틀 8">
            <a:extLst>
              <a:ext uri="{FF2B5EF4-FFF2-40B4-BE49-F238E27FC236}">
                <a16:creationId xmlns:a16="http://schemas.microsoft.com/office/drawing/2014/main" id="{4E66461D-9A66-47B4-8864-207DD8A13C7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796206" y="1325444"/>
            <a:ext cx="5209432" cy="3222744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tIns="1152000" anchor="ctr" anchorCtr="1"/>
          <a:lstStyle>
            <a:lvl1pPr>
              <a:defRPr lang="ko-KR" altLang="en-US" sz="1600" dirty="0"/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037899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래픽 4">
            <a:extLst>
              <a:ext uri="{FF2B5EF4-FFF2-40B4-BE49-F238E27FC236}">
                <a16:creationId xmlns:a16="http://schemas.microsoft.com/office/drawing/2014/main" id="{5415EC7B-9BE1-4A1B-8BC0-3734241B76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-5507668" y="1238371"/>
            <a:ext cx="5132260" cy="4945433"/>
          </a:xfrm>
          <a:prstGeom prst="rect">
            <a:avLst/>
          </a:prstGeom>
        </p:spPr>
      </p:pic>
      <p:pic>
        <p:nvPicPr>
          <p:cNvPr id="6" name="그래픽 5">
            <a:extLst>
              <a:ext uri="{FF2B5EF4-FFF2-40B4-BE49-F238E27FC236}">
                <a16:creationId xmlns:a16="http://schemas.microsoft.com/office/drawing/2014/main" id="{9D8F9D22-1787-46CC-A11C-19C3FF80ABC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2941537" y="-967014"/>
            <a:ext cx="2706109" cy="1934027"/>
          </a:xfrm>
          <a:prstGeom prst="rect">
            <a:avLst/>
          </a:prstGeom>
        </p:spPr>
      </p:pic>
      <p:pic>
        <p:nvPicPr>
          <p:cNvPr id="7" name="그래픽 6">
            <a:extLst>
              <a:ext uri="{FF2B5EF4-FFF2-40B4-BE49-F238E27FC236}">
                <a16:creationId xmlns:a16="http://schemas.microsoft.com/office/drawing/2014/main" id="{EC3E06A5-ED12-40F1-8B1C-F0AD1D89222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91829" y="-2842068"/>
            <a:ext cx="12192000" cy="373380"/>
          </a:xfrm>
          <a:prstGeom prst="rect">
            <a:avLst/>
          </a:prstGeom>
        </p:spPr>
      </p:pic>
      <p:pic>
        <p:nvPicPr>
          <p:cNvPr id="8" name="그래픽 7">
            <a:extLst>
              <a:ext uri="{FF2B5EF4-FFF2-40B4-BE49-F238E27FC236}">
                <a16:creationId xmlns:a16="http://schemas.microsoft.com/office/drawing/2014/main" id="{B636B4FC-0309-4B99-A0EC-878454AC7C6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0" y="7304923"/>
            <a:ext cx="12192000" cy="548640"/>
          </a:xfrm>
          <a:prstGeom prst="rect">
            <a:avLst/>
          </a:prstGeom>
        </p:spPr>
      </p:pic>
      <p:pic>
        <p:nvPicPr>
          <p:cNvPr id="9" name="그래픽 8">
            <a:extLst>
              <a:ext uri="{FF2B5EF4-FFF2-40B4-BE49-F238E27FC236}">
                <a16:creationId xmlns:a16="http://schemas.microsoft.com/office/drawing/2014/main" id="{B5033725-45BD-4FFF-A06A-EEC802239A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 l="43750"/>
          <a:stretch/>
        </p:blipFill>
        <p:spPr>
          <a:xfrm rot="16200000">
            <a:off x="10119327" y="2913380"/>
            <a:ext cx="6858000" cy="548640"/>
          </a:xfrm>
          <a:prstGeom prst="rect">
            <a:avLst/>
          </a:prstGeom>
        </p:spPr>
      </p:pic>
      <p:pic>
        <p:nvPicPr>
          <p:cNvPr id="10" name="그래픽 9">
            <a:extLst>
              <a:ext uri="{FF2B5EF4-FFF2-40B4-BE49-F238E27FC236}">
                <a16:creationId xmlns:a16="http://schemas.microsoft.com/office/drawing/2014/main" id="{9E5C607C-EB2A-4210-947E-6DC18C5A1F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 r="43750"/>
          <a:stretch/>
        </p:blipFill>
        <p:spPr>
          <a:xfrm rot="16200000">
            <a:off x="10896329" y="3001010"/>
            <a:ext cx="6858000" cy="373380"/>
          </a:xfrm>
          <a:prstGeom prst="rect">
            <a:avLst/>
          </a:prstGeom>
        </p:spPr>
      </p:pic>
      <p:pic>
        <p:nvPicPr>
          <p:cNvPr id="11" name="Graphic 3">
            <a:hlinkClick r:id="rId10"/>
            <a:extLst>
              <a:ext uri="{FF2B5EF4-FFF2-40B4-BE49-F238E27FC236}">
                <a16:creationId xmlns:a16="http://schemas.microsoft.com/office/drawing/2014/main" id="{2013AD3A-11FA-4CD5-866D-470045EB6F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12" name="TextBox 11">
            <a:hlinkClick r:id="rId13"/>
            <a:extLst>
              <a:ext uri="{FF2B5EF4-FFF2-40B4-BE49-F238E27FC236}">
                <a16:creationId xmlns:a16="http://schemas.microsoft.com/office/drawing/2014/main" id="{ECB15930-FDB9-476D-9A5E-60EE740BFBA8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14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1658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3">
            <a:hlinkClick r:id="rId2"/>
            <a:extLst>
              <a:ext uri="{FF2B5EF4-FFF2-40B4-BE49-F238E27FC236}">
                <a16:creationId xmlns:a16="http://schemas.microsoft.com/office/drawing/2014/main" id="{3D940B86-4730-4760-BDF2-91DA94B569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6" name="TextBox 5">
            <a:hlinkClick r:id="rId5"/>
            <a:extLst>
              <a:ext uri="{FF2B5EF4-FFF2-40B4-BE49-F238E27FC236}">
                <a16:creationId xmlns:a16="http://schemas.microsoft.com/office/drawing/2014/main" id="{998F99F6-8AFE-440D-9D90-B5897C7C8C40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그래픽 7">
            <a:extLst>
              <a:ext uri="{FF2B5EF4-FFF2-40B4-BE49-F238E27FC236}">
                <a16:creationId xmlns:a16="http://schemas.microsoft.com/office/drawing/2014/main" id="{214765AB-ECEA-410A-A6E6-9A59B31357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t="57154" r="61188"/>
          <a:stretch/>
        </p:blipFill>
        <p:spPr>
          <a:xfrm rot="5400000">
            <a:off x="10136575" y="4802578"/>
            <a:ext cx="1991943" cy="2118905"/>
          </a:xfrm>
          <a:prstGeom prst="rect">
            <a:avLst/>
          </a:prstGeom>
        </p:spPr>
      </p:pic>
      <p:pic>
        <p:nvPicPr>
          <p:cNvPr id="9" name="그래픽 8">
            <a:extLst>
              <a:ext uri="{FF2B5EF4-FFF2-40B4-BE49-F238E27FC236}">
                <a16:creationId xmlns:a16="http://schemas.microsoft.com/office/drawing/2014/main" id="{6298EAF2-E593-463A-9038-0194E10E56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 t="58975"/>
          <a:stretch/>
        </p:blipFill>
        <p:spPr>
          <a:xfrm rot="5400000" flipH="1" flipV="1">
            <a:off x="-956333" y="956333"/>
            <a:ext cx="2706109" cy="793444"/>
          </a:xfrm>
          <a:prstGeom prst="rect">
            <a:avLst/>
          </a:prstGeom>
        </p:spPr>
      </p:pic>
      <p:pic>
        <p:nvPicPr>
          <p:cNvPr id="10" name="그래픽 9">
            <a:extLst>
              <a:ext uri="{FF2B5EF4-FFF2-40B4-BE49-F238E27FC236}">
                <a16:creationId xmlns:a16="http://schemas.microsoft.com/office/drawing/2014/main" id="{C10B78FC-E681-44D1-99C9-B2F6020E36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 r="80206"/>
          <a:stretch/>
        </p:blipFill>
        <p:spPr>
          <a:xfrm>
            <a:off x="9778729" y="6035232"/>
            <a:ext cx="2413271" cy="37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7741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PTMON 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3">
            <a:hlinkClick r:id="rId2"/>
            <a:extLst>
              <a:ext uri="{FF2B5EF4-FFF2-40B4-BE49-F238E27FC236}">
                <a16:creationId xmlns:a16="http://schemas.microsoft.com/office/drawing/2014/main" id="{19C18007-9860-44B7-8A4B-37EE16ED95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7" name="TextBox 6">
            <a:hlinkClick r:id="rId5"/>
            <a:extLst>
              <a:ext uri="{FF2B5EF4-FFF2-40B4-BE49-F238E27FC236}">
                <a16:creationId xmlns:a16="http://schemas.microsoft.com/office/drawing/2014/main" id="{7CBDD032-B70E-4B95-BF27-A24AA0E392A9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2780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3">
            <a:hlinkClick r:id="rId2"/>
            <a:extLst>
              <a:ext uri="{FF2B5EF4-FFF2-40B4-BE49-F238E27FC236}">
                <a16:creationId xmlns:a16="http://schemas.microsoft.com/office/drawing/2014/main" id="{3D940B86-4730-4760-BDF2-91DA94B569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6" name="TextBox 5">
            <a:hlinkClick r:id="rId5"/>
            <a:extLst>
              <a:ext uri="{FF2B5EF4-FFF2-40B4-BE49-F238E27FC236}">
                <a16:creationId xmlns:a16="http://schemas.microsoft.com/office/drawing/2014/main" id="{998F99F6-8AFE-440D-9D90-B5897C7C8C40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그래픽 7">
            <a:extLst>
              <a:ext uri="{FF2B5EF4-FFF2-40B4-BE49-F238E27FC236}">
                <a16:creationId xmlns:a16="http://schemas.microsoft.com/office/drawing/2014/main" id="{214765AB-ECEA-410A-A6E6-9A59B31357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l="55444" b="21879"/>
          <a:stretch/>
        </p:blipFill>
        <p:spPr>
          <a:xfrm rot="5400000">
            <a:off x="456103" y="-456102"/>
            <a:ext cx="1322996" cy="2235205"/>
          </a:xfrm>
          <a:prstGeom prst="rect">
            <a:avLst/>
          </a:prstGeom>
        </p:spPr>
      </p:pic>
      <p:pic>
        <p:nvPicPr>
          <p:cNvPr id="9" name="그래픽 8">
            <a:extLst>
              <a:ext uri="{FF2B5EF4-FFF2-40B4-BE49-F238E27FC236}">
                <a16:creationId xmlns:a16="http://schemas.microsoft.com/office/drawing/2014/main" id="{6298EAF2-E593-463A-9038-0194E10E56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 r="75265"/>
          <a:stretch/>
        </p:blipFill>
        <p:spPr>
          <a:xfrm flipH="1">
            <a:off x="-3" y="4827052"/>
            <a:ext cx="669345" cy="1934027"/>
          </a:xfrm>
          <a:prstGeom prst="rect">
            <a:avLst/>
          </a:prstGeom>
        </p:spPr>
      </p:pic>
      <p:pic>
        <p:nvPicPr>
          <p:cNvPr id="17" name="그래픽 16">
            <a:extLst>
              <a:ext uri="{FF2B5EF4-FFF2-40B4-BE49-F238E27FC236}">
                <a16:creationId xmlns:a16="http://schemas.microsoft.com/office/drawing/2014/main" id="{71AA67A4-6096-4DCE-AB87-831FA24F20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 l="79726"/>
          <a:stretch/>
        </p:blipFill>
        <p:spPr>
          <a:xfrm rot="5400000" flipV="1">
            <a:off x="10957919" y="-692694"/>
            <a:ext cx="548639" cy="1934027"/>
          </a:xfrm>
          <a:prstGeom prst="rect">
            <a:avLst/>
          </a:prstGeom>
        </p:spPr>
      </p:pic>
      <p:pic>
        <p:nvPicPr>
          <p:cNvPr id="18" name="그래픽 17">
            <a:extLst>
              <a:ext uri="{FF2B5EF4-FFF2-40B4-BE49-F238E27FC236}">
                <a16:creationId xmlns:a16="http://schemas.microsoft.com/office/drawing/2014/main" id="{45F9EE24-3E00-4CC2-8053-FC1EDDFDC7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l="-455" r="77397" b="28354"/>
          <a:stretch/>
        </p:blipFill>
        <p:spPr>
          <a:xfrm rot="16200000" flipH="1">
            <a:off x="10831945" y="5490693"/>
            <a:ext cx="684664" cy="204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5084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PTMON slide">
    <p:bg>
      <p:bgPr>
        <a:solidFill>
          <a:srgbClr val="66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3">
            <a:hlinkClick r:id="rId2"/>
            <a:extLst>
              <a:ext uri="{FF2B5EF4-FFF2-40B4-BE49-F238E27FC236}">
                <a16:creationId xmlns:a16="http://schemas.microsoft.com/office/drawing/2014/main" id="{3D940B86-4730-4760-BDF2-91DA94B569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6" name="TextBox 5">
            <a:hlinkClick r:id="rId5"/>
            <a:extLst>
              <a:ext uri="{FF2B5EF4-FFF2-40B4-BE49-F238E27FC236}">
                <a16:creationId xmlns:a16="http://schemas.microsoft.com/office/drawing/2014/main" id="{998F99F6-8AFE-440D-9D90-B5897C7C8C40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그래픽 7">
            <a:extLst>
              <a:ext uri="{FF2B5EF4-FFF2-40B4-BE49-F238E27FC236}">
                <a16:creationId xmlns:a16="http://schemas.microsoft.com/office/drawing/2014/main" id="{214765AB-ECEA-410A-A6E6-9A59B31357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l="50000"/>
          <a:stretch/>
        </p:blipFill>
        <p:spPr>
          <a:xfrm rot="5400000">
            <a:off x="724029" y="-748193"/>
            <a:ext cx="1613880" cy="3110261"/>
          </a:xfrm>
          <a:prstGeom prst="rect">
            <a:avLst/>
          </a:prstGeom>
        </p:spPr>
      </p:pic>
      <p:pic>
        <p:nvPicPr>
          <p:cNvPr id="9" name="그래픽 8">
            <a:extLst>
              <a:ext uri="{FF2B5EF4-FFF2-40B4-BE49-F238E27FC236}">
                <a16:creationId xmlns:a16="http://schemas.microsoft.com/office/drawing/2014/main" id="{6298EAF2-E593-463A-9038-0194E10E56FD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16200000">
            <a:off x="9871932" y="386041"/>
            <a:ext cx="2706109" cy="1934027"/>
          </a:xfrm>
          <a:prstGeom prst="rect">
            <a:avLst/>
          </a:prstGeom>
        </p:spPr>
      </p:pic>
      <p:pic>
        <p:nvPicPr>
          <p:cNvPr id="16" name="그래픽 15">
            <a:extLst>
              <a:ext uri="{FF2B5EF4-FFF2-40B4-BE49-F238E27FC236}">
                <a16:creationId xmlns:a16="http://schemas.microsoft.com/office/drawing/2014/main" id="{622B84A2-8751-4805-837E-139881F263FA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16200000" flipH="1" flipV="1">
            <a:off x="-386040" y="4537932"/>
            <a:ext cx="2706109" cy="1934027"/>
          </a:xfrm>
          <a:prstGeom prst="rect">
            <a:avLst/>
          </a:prstGeom>
        </p:spPr>
      </p:pic>
      <p:pic>
        <p:nvPicPr>
          <p:cNvPr id="17" name="그래픽 16">
            <a:extLst>
              <a:ext uri="{FF2B5EF4-FFF2-40B4-BE49-F238E27FC236}">
                <a16:creationId xmlns:a16="http://schemas.microsoft.com/office/drawing/2014/main" id="{57C9A844-D1A6-4693-A2F9-8E5D1BC1DF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r="58708"/>
          <a:stretch/>
        </p:blipFill>
        <p:spPr>
          <a:xfrm rot="5400000">
            <a:off x="9970467" y="4636467"/>
            <a:ext cx="1332804" cy="3110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278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3">
            <a:hlinkClick r:id="rId2"/>
            <a:extLst>
              <a:ext uri="{FF2B5EF4-FFF2-40B4-BE49-F238E27FC236}">
                <a16:creationId xmlns:a16="http://schemas.microsoft.com/office/drawing/2014/main" id="{3D940B86-4730-4760-BDF2-91DA94B569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6" name="TextBox 5">
            <a:hlinkClick r:id="rId5"/>
            <a:extLst>
              <a:ext uri="{FF2B5EF4-FFF2-40B4-BE49-F238E27FC236}">
                <a16:creationId xmlns:a16="http://schemas.microsoft.com/office/drawing/2014/main" id="{998F99F6-8AFE-440D-9D90-B5897C7C8C40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그래픽 8">
            <a:extLst>
              <a:ext uri="{FF2B5EF4-FFF2-40B4-BE49-F238E27FC236}">
                <a16:creationId xmlns:a16="http://schemas.microsoft.com/office/drawing/2014/main" id="{6298EAF2-E593-463A-9038-0194E10E56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r="50000"/>
          <a:stretch/>
        </p:blipFill>
        <p:spPr>
          <a:xfrm>
            <a:off x="11080507" y="5269255"/>
            <a:ext cx="1111493" cy="1588745"/>
          </a:xfrm>
          <a:prstGeom prst="rect">
            <a:avLst/>
          </a:prstGeom>
        </p:spPr>
      </p:pic>
      <p:pic>
        <p:nvPicPr>
          <p:cNvPr id="14" name="그래픽 13">
            <a:extLst>
              <a:ext uri="{FF2B5EF4-FFF2-40B4-BE49-F238E27FC236}">
                <a16:creationId xmlns:a16="http://schemas.microsoft.com/office/drawing/2014/main" id="{A555ADF1-35F4-46AA-9723-F49225F3F2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 l="56841" t="1" b="57171"/>
          <a:stretch/>
        </p:blipFill>
        <p:spPr>
          <a:xfrm flipV="1">
            <a:off x="-1" y="-2"/>
            <a:ext cx="1819574" cy="1739901"/>
          </a:xfrm>
          <a:prstGeom prst="rect">
            <a:avLst/>
          </a:prstGeom>
        </p:spPr>
      </p:pic>
      <p:pic>
        <p:nvPicPr>
          <p:cNvPr id="16" name="그래픽 15">
            <a:extLst>
              <a:ext uri="{FF2B5EF4-FFF2-40B4-BE49-F238E27FC236}">
                <a16:creationId xmlns:a16="http://schemas.microsoft.com/office/drawing/2014/main" id="{4FD4A535-6F08-42DE-A6C3-530D6C7203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l="50000"/>
          <a:stretch/>
        </p:blipFill>
        <p:spPr>
          <a:xfrm>
            <a:off x="-1" y="5269255"/>
            <a:ext cx="1111493" cy="1588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6406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3">
            <a:hlinkClick r:id="rId2"/>
            <a:extLst>
              <a:ext uri="{FF2B5EF4-FFF2-40B4-BE49-F238E27FC236}">
                <a16:creationId xmlns:a16="http://schemas.microsoft.com/office/drawing/2014/main" id="{3D940B86-4730-4760-BDF2-91DA94B569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6" name="TextBox 5">
            <a:hlinkClick r:id="rId5"/>
            <a:extLst>
              <a:ext uri="{FF2B5EF4-FFF2-40B4-BE49-F238E27FC236}">
                <a16:creationId xmlns:a16="http://schemas.microsoft.com/office/drawing/2014/main" id="{998F99F6-8AFE-440D-9D90-B5897C7C8C40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그래픽 8">
            <a:extLst>
              <a:ext uri="{FF2B5EF4-FFF2-40B4-BE49-F238E27FC236}">
                <a16:creationId xmlns:a16="http://schemas.microsoft.com/office/drawing/2014/main" id="{6298EAF2-E593-463A-9038-0194E10E56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b="41639"/>
          <a:stretch/>
        </p:blipFill>
        <p:spPr>
          <a:xfrm rot="16200000">
            <a:off x="10274589" y="788697"/>
            <a:ext cx="2706109" cy="1128713"/>
          </a:xfrm>
          <a:prstGeom prst="rect">
            <a:avLst/>
          </a:prstGeom>
        </p:spPr>
      </p:pic>
      <p:pic>
        <p:nvPicPr>
          <p:cNvPr id="14" name="그래픽 13">
            <a:extLst>
              <a:ext uri="{FF2B5EF4-FFF2-40B4-BE49-F238E27FC236}">
                <a16:creationId xmlns:a16="http://schemas.microsoft.com/office/drawing/2014/main" id="{483144D1-123E-4020-B7DA-CF4898E0A7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t="39811" b="-1"/>
          <a:stretch/>
        </p:blipFill>
        <p:spPr>
          <a:xfrm rot="16200000">
            <a:off x="-771000" y="4922890"/>
            <a:ext cx="2706109" cy="1164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3150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3">
            <a:hlinkClick r:id="rId2"/>
            <a:extLst>
              <a:ext uri="{FF2B5EF4-FFF2-40B4-BE49-F238E27FC236}">
                <a16:creationId xmlns:a16="http://schemas.microsoft.com/office/drawing/2014/main" id="{3D940B86-4730-4760-BDF2-91DA94B569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6" name="TextBox 5">
            <a:hlinkClick r:id="rId5"/>
            <a:extLst>
              <a:ext uri="{FF2B5EF4-FFF2-40B4-BE49-F238E27FC236}">
                <a16:creationId xmlns:a16="http://schemas.microsoft.com/office/drawing/2014/main" id="{998F99F6-8AFE-440D-9D90-B5897C7C8C40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그래픽 8">
            <a:extLst>
              <a:ext uri="{FF2B5EF4-FFF2-40B4-BE49-F238E27FC236}">
                <a16:creationId xmlns:a16="http://schemas.microsoft.com/office/drawing/2014/main" id="{6298EAF2-E593-463A-9038-0194E10E56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b="66168"/>
          <a:stretch/>
        </p:blipFill>
        <p:spPr>
          <a:xfrm flipV="1">
            <a:off x="0" y="0"/>
            <a:ext cx="2706109" cy="654325"/>
          </a:xfrm>
          <a:prstGeom prst="rect">
            <a:avLst/>
          </a:prstGeom>
        </p:spPr>
      </p:pic>
      <p:pic>
        <p:nvPicPr>
          <p:cNvPr id="14" name="그래픽 13">
            <a:extLst>
              <a:ext uri="{FF2B5EF4-FFF2-40B4-BE49-F238E27FC236}">
                <a16:creationId xmlns:a16="http://schemas.microsoft.com/office/drawing/2014/main" id="{6212CB94-9BD4-42F6-BCD1-07963BB7F7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 l="49999"/>
          <a:stretch/>
        </p:blipFill>
        <p:spPr>
          <a:xfrm>
            <a:off x="6096000" y="252127"/>
            <a:ext cx="6096000" cy="373380"/>
          </a:xfrm>
          <a:prstGeom prst="rect">
            <a:avLst/>
          </a:prstGeom>
        </p:spPr>
      </p:pic>
      <p:pic>
        <p:nvPicPr>
          <p:cNvPr id="15" name="그래픽 14">
            <a:extLst>
              <a:ext uri="{FF2B5EF4-FFF2-40B4-BE49-F238E27FC236}">
                <a16:creationId xmlns:a16="http://schemas.microsoft.com/office/drawing/2014/main" id="{D27A5F54-ABE2-41A4-8144-E5EEC7102A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t="66168"/>
          <a:stretch/>
        </p:blipFill>
        <p:spPr>
          <a:xfrm flipV="1">
            <a:off x="9485891" y="6203675"/>
            <a:ext cx="2706109" cy="654325"/>
          </a:xfrm>
          <a:prstGeom prst="rect">
            <a:avLst/>
          </a:prstGeom>
        </p:spPr>
      </p:pic>
      <p:sp>
        <p:nvSpPr>
          <p:cNvPr id="16" name="타원 15">
            <a:extLst>
              <a:ext uri="{FF2B5EF4-FFF2-40B4-BE49-F238E27FC236}">
                <a16:creationId xmlns:a16="http://schemas.microsoft.com/office/drawing/2014/main" id="{AF9B8B47-EE1F-4094-A526-C5BAB143EE86}"/>
              </a:ext>
            </a:extLst>
          </p:cNvPr>
          <p:cNvSpPr/>
          <p:nvPr userDrawn="1"/>
        </p:nvSpPr>
        <p:spPr>
          <a:xfrm>
            <a:off x="0" y="6149747"/>
            <a:ext cx="708253" cy="708253"/>
          </a:xfrm>
          <a:prstGeom prst="ellipse">
            <a:avLst/>
          </a:prstGeom>
          <a:solidFill>
            <a:srgbClr val="66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305402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PTMON slide">
    <p:bg>
      <p:bgPr>
        <a:solidFill>
          <a:srgbClr val="A1E3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3">
            <a:hlinkClick r:id="rId2"/>
            <a:extLst>
              <a:ext uri="{FF2B5EF4-FFF2-40B4-BE49-F238E27FC236}">
                <a16:creationId xmlns:a16="http://schemas.microsoft.com/office/drawing/2014/main" id="{2013AD3A-11FA-4CD5-866D-470045EB6F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12" name="TextBox 11">
            <a:hlinkClick r:id="rId5"/>
            <a:extLst>
              <a:ext uri="{FF2B5EF4-FFF2-40B4-BE49-F238E27FC236}">
                <a16:creationId xmlns:a16="http://schemas.microsoft.com/office/drawing/2014/main" id="{ECB15930-FDB9-476D-9A5E-60EE740BFBA8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그래픽 12">
            <a:extLst>
              <a:ext uri="{FF2B5EF4-FFF2-40B4-BE49-F238E27FC236}">
                <a16:creationId xmlns:a16="http://schemas.microsoft.com/office/drawing/2014/main" id="{D777FCDD-DC8B-4F88-B1AD-D6E838C7AC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t="46601" b="109"/>
          <a:stretch/>
        </p:blipFill>
        <p:spPr>
          <a:xfrm>
            <a:off x="9485891" y="0"/>
            <a:ext cx="2706109" cy="1030662"/>
          </a:xfrm>
          <a:prstGeom prst="rect">
            <a:avLst/>
          </a:prstGeom>
        </p:spPr>
      </p:pic>
      <p:pic>
        <p:nvPicPr>
          <p:cNvPr id="14" name="그래픽 13">
            <a:extLst>
              <a:ext uri="{FF2B5EF4-FFF2-40B4-BE49-F238E27FC236}">
                <a16:creationId xmlns:a16="http://schemas.microsoft.com/office/drawing/2014/main" id="{3A635B96-33F4-49E1-BE92-2B65EF91A7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l="79726"/>
          <a:stretch/>
        </p:blipFill>
        <p:spPr>
          <a:xfrm rot="16200000">
            <a:off x="692694" y="5615395"/>
            <a:ext cx="548639" cy="1934027"/>
          </a:xfrm>
          <a:prstGeom prst="rect">
            <a:avLst/>
          </a:prstGeom>
        </p:spPr>
      </p:pic>
      <p:sp>
        <p:nvSpPr>
          <p:cNvPr id="15" name="그림 개체 틀 4">
            <a:extLst>
              <a:ext uri="{FF2B5EF4-FFF2-40B4-BE49-F238E27FC236}">
                <a16:creationId xmlns:a16="http://schemas.microsoft.com/office/drawing/2014/main" id="{2D83E9FC-4487-44D6-B336-39B26014B14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711700" y="1827222"/>
            <a:ext cx="2768600" cy="2768600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6" name="그림 개체 틀 4">
            <a:extLst>
              <a:ext uri="{FF2B5EF4-FFF2-40B4-BE49-F238E27FC236}">
                <a16:creationId xmlns:a16="http://schemas.microsoft.com/office/drawing/2014/main" id="{1D5F3482-760F-471D-A821-5B3D3F37D82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65200" y="1827222"/>
            <a:ext cx="2768600" cy="2768600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7" name="그림 개체 틀 4">
            <a:extLst>
              <a:ext uri="{FF2B5EF4-FFF2-40B4-BE49-F238E27FC236}">
                <a16:creationId xmlns:a16="http://schemas.microsoft.com/office/drawing/2014/main" id="{080CF5B7-F33F-4598-B67F-329C30FA100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458200" y="1827222"/>
            <a:ext cx="2768600" cy="2768600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887780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PTMON slide">
    <p:bg>
      <p:bgPr>
        <a:solidFill>
          <a:srgbClr val="66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3">
            <a:hlinkClick r:id="rId2"/>
            <a:extLst>
              <a:ext uri="{FF2B5EF4-FFF2-40B4-BE49-F238E27FC236}">
                <a16:creationId xmlns:a16="http://schemas.microsoft.com/office/drawing/2014/main" id="{2013AD3A-11FA-4CD5-866D-470045EB6F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12" name="TextBox 11">
            <a:hlinkClick r:id="rId5"/>
            <a:extLst>
              <a:ext uri="{FF2B5EF4-FFF2-40B4-BE49-F238E27FC236}">
                <a16:creationId xmlns:a16="http://schemas.microsoft.com/office/drawing/2014/main" id="{ECB15930-FDB9-476D-9A5E-60EE740BFBA8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그래픽 3">
            <a:extLst>
              <a:ext uri="{FF2B5EF4-FFF2-40B4-BE49-F238E27FC236}">
                <a16:creationId xmlns:a16="http://schemas.microsoft.com/office/drawing/2014/main" id="{809C1326-F1A0-4884-A807-ED8DDFA781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t="84421" r="71596"/>
          <a:stretch/>
        </p:blipFill>
        <p:spPr>
          <a:xfrm rot="16200000" flipV="1">
            <a:off x="-343651" y="343646"/>
            <a:ext cx="1457767" cy="770467"/>
          </a:xfrm>
          <a:prstGeom prst="rect">
            <a:avLst/>
          </a:prstGeom>
        </p:spPr>
      </p:pic>
      <p:sp>
        <p:nvSpPr>
          <p:cNvPr id="5" name="타원 4">
            <a:extLst>
              <a:ext uri="{FF2B5EF4-FFF2-40B4-BE49-F238E27FC236}">
                <a16:creationId xmlns:a16="http://schemas.microsoft.com/office/drawing/2014/main" id="{E0107202-E3A4-4ED8-8EA5-ACB85A3E191D}"/>
              </a:ext>
            </a:extLst>
          </p:cNvPr>
          <p:cNvSpPr/>
          <p:nvPr userDrawn="1"/>
        </p:nvSpPr>
        <p:spPr>
          <a:xfrm>
            <a:off x="-3403" y="1367889"/>
            <a:ext cx="708253" cy="708253"/>
          </a:xfrm>
          <a:prstGeom prst="ellipse">
            <a:avLst/>
          </a:prstGeom>
          <a:solidFill>
            <a:srgbClr val="EFFC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dirty="0">
              <a:latin typeface="+mj-lt"/>
            </a:endParaRPr>
          </a:p>
        </p:txBody>
      </p:sp>
      <p:pic>
        <p:nvPicPr>
          <p:cNvPr id="6" name="그래픽 5">
            <a:extLst>
              <a:ext uri="{FF2B5EF4-FFF2-40B4-BE49-F238E27FC236}">
                <a16:creationId xmlns:a16="http://schemas.microsoft.com/office/drawing/2014/main" id="{861A0B01-053C-4EDC-8759-5A6F4CAE0A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 t="58975"/>
          <a:stretch/>
        </p:blipFill>
        <p:spPr>
          <a:xfrm flipV="1">
            <a:off x="9485891" y="6064556"/>
            <a:ext cx="2706109" cy="793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096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C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319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  <p:sldLayoutId id="2147483703" r:id="rId17"/>
    <p:sldLayoutId id="2147483704" r:id="rId18"/>
    <p:sldLayoutId id="2147483687" r:id="rId19"/>
    <p:sldLayoutId id="2147483664" r:id="rId20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7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svg"/><Relationship Id="rId5" Type="http://schemas.openxmlformats.org/officeDocument/2006/relationships/image" Target="../media/image4.png"/><Relationship Id="rId4" Type="http://schemas.openxmlformats.org/officeDocument/2006/relationships/image" Target="../media/image20.svg"/><Relationship Id="rId9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5.png"/><Relationship Id="rId5" Type="http://schemas.openxmlformats.org/officeDocument/2006/relationships/image" Target="../media/image26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2.png"/><Relationship Id="rId5" Type="http://schemas.openxmlformats.org/officeDocument/2006/relationships/image" Target="../media/image15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래픽 9">
            <a:extLst>
              <a:ext uri="{FF2B5EF4-FFF2-40B4-BE49-F238E27FC236}">
                <a16:creationId xmlns:a16="http://schemas.microsoft.com/office/drawing/2014/main" id="{BE003324-01B7-46C9-88D2-1E339D43FF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43750"/>
          <a:stretch/>
        </p:blipFill>
        <p:spPr>
          <a:xfrm rot="16200000">
            <a:off x="1787976" y="3154680"/>
            <a:ext cx="6858000" cy="548640"/>
          </a:xfrm>
          <a:prstGeom prst="rect">
            <a:avLst/>
          </a:prstGeom>
        </p:spPr>
      </p:pic>
      <p:pic>
        <p:nvPicPr>
          <p:cNvPr id="11" name="그래픽 10">
            <a:extLst>
              <a:ext uri="{FF2B5EF4-FFF2-40B4-BE49-F238E27FC236}">
                <a16:creationId xmlns:a16="http://schemas.microsoft.com/office/drawing/2014/main" id="{866CB400-3806-42AC-A752-8E48C1A21B8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 l="44088" b="29033"/>
          <a:stretch/>
        </p:blipFill>
        <p:spPr>
          <a:xfrm rot="16200000" flipV="1">
            <a:off x="320027" y="3668407"/>
            <a:ext cx="2869566" cy="3509619"/>
          </a:xfrm>
          <a:prstGeom prst="rect">
            <a:avLst/>
          </a:prstGeom>
        </p:spPr>
      </p:pic>
      <p:pic>
        <p:nvPicPr>
          <p:cNvPr id="12" name="그래픽 11">
            <a:extLst>
              <a:ext uri="{FF2B5EF4-FFF2-40B4-BE49-F238E27FC236}">
                <a16:creationId xmlns:a16="http://schemas.microsoft.com/office/drawing/2014/main" id="{C898E308-CC56-4F76-8E05-CF72F04624B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l="61313" r="1"/>
          <a:stretch/>
        </p:blipFill>
        <p:spPr>
          <a:xfrm flipV="1">
            <a:off x="0" y="6184900"/>
            <a:ext cx="4716596" cy="37338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2689" y="188462"/>
            <a:ext cx="1352138" cy="131457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B2832F9-5A6E-4A9F-A69D-F1AA86C225E6}"/>
              </a:ext>
            </a:extLst>
          </p:cNvPr>
          <p:cNvSpPr txBox="1"/>
          <p:nvPr/>
        </p:nvSpPr>
        <p:spPr>
          <a:xfrm>
            <a:off x="3794283" y="2367171"/>
            <a:ext cx="5280544" cy="2123658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altLang="ko-KR" sz="6600" dirty="0">
                <a:solidFill>
                  <a:srgbClr val="002739"/>
                </a:solidFill>
                <a:latin typeface="+mj-lt"/>
                <a:cs typeface="Arial" panose="020B0604020202020204" pitchFamily="34" charset="0"/>
              </a:rPr>
              <a:t>Evolve </a:t>
            </a:r>
            <a:r>
              <a:rPr lang="en-US" altLang="ko-KR" sz="6600" dirty="0" smtClean="0">
                <a:solidFill>
                  <a:srgbClr val="002739"/>
                </a:solidFill>
                <a:latin typeface="+mj-lt"/>
                <a:cs typeface="Arial" panose="020B0604020202020204" pitchFamily="34" charset="0"/>
              </a:rPr>
              <a:t>2A</a:t>
            </a:r>
          </a:p>
          <a:p>
            <a:pPr algn="ctr"/>
            <a:r>
              <a:rPr lang="en-US" altLang="ko-KR" sz="6600" dirty="0" smtClean="0">
                <a:solidFill>
                  <a:srgbClr val="002739"/>
                </a:solidFill>
                <a:latin typeface="+mj-lt"/>
                <a:cs typeface="Arial" panose="020B0604020202020204" pitchFamily="34" charset="0"/>
              </a:rPr>
              <a:t>1.1</a:t>
            </a:r>
            <a:endParaRPr lang="ko-KR" altLang="en-US" sz="4000" dirty="0">
              <a:solidFill>
                <a:srgbClr val="002739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51400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3CE7798-9127-1895-7059-5577EBEBE8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684" y="5866082"/>
            <a:ext cx="823031" cy="80474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F50453D-436B-1AB7-B30D-97F9230B6C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3646" y="187176"/>
            <a:ext cx="10201275" cy="51911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Track 1.05 [EV_SB2_U01_p004_Ex2A-B]">
            <a:hlinkClick r:id="" action="ppaction://media"/>
            <a:extLst>
              <a:ext uri="{FF2B5EF4-FFF2-40B4-BE49-F238E27FC236}">
                <a16:creationId xmlns:a16="http://schemas.microsoft.com/office/drawing/2014/main" id="{722B843E-759C-F5AA-FF0D-37A113EE6D1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489537" y="5508708"/>
            <a:ext cx="714747" cy="714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295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46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CB402F-766C-EAA9-62C9-EE94C1B06E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4740" y="2264944"/>
            <a:ext cx="9505950" cy="19431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3CE7798-9127-1895-7059-5577EBEBE8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684" y="5866082"/>
            <a:ext cx="823031" cy="8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117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B78D9FC-E525-D867-1DAB-46E3F47F7E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5598" y="1267362"/>
            <a:ext cx="9820275" cy="32289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Track 1.05 [EV_SB2_U01_p004_Ex2A-B]">
            <a:hlinkClick r:id="" action="ppaction://media"/>
            <a:extLst>
              <a:ext uri="{FF2B5EF4-FFF2-40B4-BE49-F238E27FC236}">
                <a16:creationId xmlns:a16="http://schemas.microsoft.com/office/drawing/2014/main" id="{9817B627-380C-27CB-FEEA-8A83EF15BCC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90936" y="5137795"/>
            <a:ext cx="609600" cy="609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3CE7798-9127-1895-7059-5577EBEBE8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6684" y="5866082"/>
            <a:ext cx="823031" cy="8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559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4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C1B28AD-0CF8-27CF-3A41-F67C36431A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3631" y="2452938"/>
            <a:ext cx="9299407" cy="15125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3CE7798-9127-1895-7059-5577EBEBE8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684" y="5866082"/>
            <a:ext cx="823031" cy="8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7920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71" y="5866807"/>
            <a:ext cx="824526" cy="80162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E4D7779-F82D-A7C2-8B8D-D470640D4A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297" y="841254"/>
            <a:ext cx="10220325" cy="23812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B31D068-3B1B-D114-70EA-06B35F8960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7784" y="3916234"/>
            <a:ext cx="7136432" cy="17506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367018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55A5D7C-3EA4-08F8-13BF-215BB0F8BB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073" y="2939596"/>
            <a:ext cx="11131353" cy="139141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3CE7798-9127-1895-7059-5577EBEBE8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684" y="5866082"/>
            <a:ext cx="823031" cy="8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0247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5AEE041-6835-49CC-8A20-7280167B10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5353" y="1188980"/>
            <a:ext cx="9201704" cy="138079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FE116AB-B677-71B7-CC24-FA10B2084F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207" y="2569775"/>
            <a:ext cx="10516511" cy="39322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3CE7798-9127-1895-7059-5577EBEBE8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68969" y="0"/>
            <a:ext cx="823031" cy="8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5270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9936B8B-4C51-BF50-FADB-7CA0FB807D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700" y="859505"/>
            <a:ext cx="9372600" cy="5429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3E54074-B810-A8E0-2661-7417E32952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614" y="1863141"/>
            <a:ext cx="10201275" cy="44481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3CE7798-9127-1895-7059-5577EBEBE8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68969" y="0"/>
            <a:ext cx="823031" cy="8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1201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759BA67-F52E-EFF2-DF1A-307A524608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886" y="971550"/>
            <a:ext cx="11058523" cy="400952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3CE7798-9127-1895-7059-5577EBEBE8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68969" y="0"/>
            <a:ext cx="823031" cy="8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2488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9F5379-740A-43E3-1273-3FED9566D7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003" y="993858"/>
            <a:ext cx="11487994" cy="39631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3CE7798-9127-1895-7059-5577EBEBE8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68969" y="0"/>
            <a:ext cx="823031" cy="8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350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12E3CF-1B74-2394-3D67-10E25C7AF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7719" y="305687"/>
            <a:ext cx="4752045" cy="7997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FD4D04A-E9EC-2230-5047-182DCCF7DE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158" y="1373868"/>
            <a:ext cx="10475684" cy="48937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50" y="5866807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2802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D70D1F9-3BD6-65EA-8EC7-32768EFD34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597" y="1901240"/>
            <a:ext cx="10860076" cy="205714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3CE7798-9127-1895-7059-5577EBEBE8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68969" y="0"/>
            <a:ext cx="823031" cy="8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9246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B30BD3-E4AA-DE03-395F-3CC1430975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673" y="2698596"/>
            <a:ext cx="10480027" cy="125001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3CE7798-9127-1895-7059-5577EBEBE8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68969" y="0"/>
            <a:ext cx="823031" cy="8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3552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C8E1610-8A48-F7F8-707E-2693DE67B5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346" y="1660107"/>
            <a:ext cx="10191750" cy="22383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3CE7798-9127-1895-7059-5577EBEBE8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68969" y="0"/>
            <a:ext cx="823031" cy="8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070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3CE7798-9127-1895-7059-5577EBEBE8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8969" y="0"/>
            <a:ext cx="823031" cy="8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940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B216A32-73FD-9FB7-0DBD-27C1930017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2987" y="201028"/>
            <a:ext cx="10106025" cy="4819650"/>
          </a:xfrm>
          <a:prstGeom prst="rect">
            <a:avLst/>
          </a:prstGeom>
        </p:spPr>
      </p:pic>
      <p:pic>
        <p:nvPicPr>
          <p:cNvPr id="4" name="Track 1.04 [EV_SB2_U01_p004_Ex1A]">
            <a:hlinkClick r:id="" action="ppaction://media"/>
            <a:extLst>
              <a:ext uri="{FF2B5EF4-FFF2-40B4-BE49-F238E27FC236}">
                <a16:creationId xmlns:a16="http://schemas.microsoft.com/office/drawing/2014/main" id="{F4260CFC-CE08-A58F-3965-399FB99E2BB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293893" y="5290468"/>
            <a:ext cx="914401" cy="9144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BC1B358-2C78-8A36-1FAA-02FA5EDDBD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6526" y="5747668"/>
            <a:ext cx="823031" cy="8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650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3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880B8D2-5C92-B8DB-B147-0CBAC45A33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178" y="5798655"/>
            <a:ext cx="823031" cy="80474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A13ECA1-3256-9BBE-B5CC-4E136B8EA1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258" y="669639"/>
            <a:ext cx="10123483" cy="78720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6FC15C1-2AFC-0DF5-9E74-22B4F5E062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322" y="2050538"/>
            <a:ext cx="10735732" cy="34685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E713B72-751E-4D11-A325-5ED3A73FC3B7}"/>
              </a:ext>
            </a:extLst>
          </p:cNvPr>
          <p:cNvSpPr/>
          <p:nvPr/>
        </p:nvSpPr>
        <p:spPr>
          <a:xfrm>
            <a:off x="1307513" y="4633559"/>
            <a:ext cx="180473" cy="1684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A1C15CE-112A-B74E-6911-3C2898D70C9E}"/>
              </a:ext>
            </a:extLst>
          </p:cNvPr>
          <p:cNvSpPr/>
          <p:nvPr/>
        </p:nvSpPr>
        <p:spPr>
          <a:xfrm>
            <a:off x="8606913" y="4614811"/>
            <a:ext cx="180473" cy="168442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EFFCC2"/>
              </a:solidFill>
              <a:latin typeface="+mj-lt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5E31C4D-FA8F-2E1A-83C6-890018812A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11246" y="4940463"/>
            <a:ext cx="188992" cy="17679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CD61BF9-CF00-415C-ACB2-671547BE21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13925" y="5286972"/>
            <a:ext cx="188992" cy="17679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4D6FE2D-0702-53E2-54B5-F44C968D49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03501" y="4943510"/>
            <a:ext cx="182896" cy="17070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540689F-5705-CA2F-55A1-3F546CFA59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8652" y="5279446"/>
            <a:ext cx="182896" cy="170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72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3AA82BF-218C-135E-1F0F-D7BE53B0A4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662" y="1813652"/>
            <a:ext cx="10928684" cy="322471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18AB3BA-53B7-1FEB-0031-17FA86838B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147" y="5854051"/>
            <a:ext cx="823031" cy="80474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A13ECA1-3256-9BBE-B5CC-4E136B8EA1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4258" y="669639"/>
            <a:ext cx="10123483" cy="78720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5793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18AB3BA-53B7-1FEB-0031-17FA86838B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147" y="5854051"/>
            <a:ext cx="823031" cy="80474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025" y="1890712"/>
            <a:ext cx="10267950" cy="30765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A13ECA1-3256-9BBE-B5CC-4E136B8EA1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4258" y="669639"/>
            <a:ext cx="10123483" cy="78720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6917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18AB3BA-53B7-1FEB-0031-17FA86838B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147" y="5854051"/>
            <a:ext cx="823031" cy="80474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262" y="1947862"/>
            <a:ext cx="10277475" cy="29622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A13ECA1-3256-9BBE-B5CC-4E136B8EA1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4258" y="669639"/>
            <a:ext cx="10123483" cy="78720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3323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ADD1B77-D9B3-24A5-9C51-0C4BE124A9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432" y="5757797"/>
            <a:ext cx="823031" cy="80474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6D55C30-7552-BBF6-6ECC-E17439D432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631" y="2166937"/>
            <a:ext cx="10020737" cy="1695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610326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0617C03-D88F-EE73-A4A0-F37ABFA001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463" y="5817955"/>
            <a:ext cx="823031" cy="80474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07C2ECB-E010-AA30-CD73-D8BDF34ED2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362" y="833437"/>
            <a:ext cx="10201275" cy="51911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56188120"/>
      </p:ext>
    </p:extLst>
  </p:cSld>
  <p:clrMapOvr>
    <a:masterClrMapping/>
  </p:clrMapOvr>
</p:sld>
</file>

<file path=ppt/theme/theme1.xml><?xml version="1.0" encoding="utf-8"?>
<a:theme xmlns:a="http://schemas.openxmlformats.org/drawingml/2006/main" name="PPTMON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Quicksand SemiBold - Quicksand Light">
      <a:majorFont>
        <a:latin typeface="Quicksand SemiBold"/>
        <a:ea typeface="Arial Unicode MS"/>
        <a:cs typeface=""/>
      </a:majorFont>
      <a:minorFont>
        <a:latin typeface="Quicksand Light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28947"/>
        </a:solidFill>
        <a:ln>
          <a:noFill/>
        </a:ln>
      </a:spPr>
      <a:bodyPr rtlCol="0" anchor="ctr"/>
      <a:lstStyle>
        <a:defPPr algn="ctr">
          <a:defRPr sz="2800" dirty="0" smtClean="0">
            <a:solidFill>
              <a:srgbClr val="EFFCC2"/>
            </a:solidFill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3905</TotalTime>
  <Words>3</Words>
  <Application>Microsoft Office PowerPoint</Application>
  <PresentationFormat>Widescreen</PresentationFormat>
  <Paragraphs>2</Paragraphs>
  <Slides>23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 Unicode MS</vt:lpstr>
      <vt:lpstr>Arial</vt:lpstr>
      <vt:lpstr>Malgun Gothic</vt:lpstr>
      <vt:lpstr>Quicksand Light</vt:lpstr>
      <vt:lpstr>Quicksand SemiBold</vt:lpstr>
      <vt:lpstr>PPTMON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5</dc:creator>
  <cp:lastModifiedBy>Admin</cp:lastModifiedBy>
  <cp:revision>276</cp:revision>
  <dcterms:created xsi:type="dcterms:W3CDTF">2019-04-06T05:20:47Z</dcterms:created>
  <dcterms:modified xsi:type="dcterms:W3CDTF">2023-07-23T06:46:32Z</dcterms:modified>
</cp:coreProperties>
</file>