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7" r:id="rId2"/>
    <p:sldId id="450" r:id="rId3"/>
    <p:sldId id="469" r:id="rId4"/>
    <p:sldId id="451" r:id="rId5"/>
    <p:sldId id="452" r:id="rId6"/>
    <p:sldId id="468" r:id="rId7"/>
    <p:sldId id="453" r:id="rId8"/>
    <p:sldId id="454" r:id="rId9"/>
    <p:sldId id="460" r:id="rId10"/>
    <p:sldId id="461" r:id="rId11"/>
    <p:sldId id="455" r:id="rId12"/>
    <p:sldId id="456" r:id="rId13"/>
    <p:sldId id="457" r:id="rId14"/>
    <p:sldId id="470" r:id="rId15"/>
    <p:sldId id="458" r:id="rId16"/>
    <p:sldId id="471" r:id="rId17"/>
    <p:sldId id="459" r:id="rId18"/>
    <p:sldId id="472" r:id="rId19"/>
    <p:sldId id="462" r:id="rId20"/>
    <p:sldId id="463" r:id="rId21"/>
    <p:sldId id="464" r:id="rId22"/>
    <p:sldId id="465" r:id="rId23"/>
    <p:sldId id="466" r:id="rId24"/>
    <p:sldId id="467" r:id="rId25"/>
  </p:sldIdLst>
  <p:sldSz cx="12192000" cy="6858000"/>
  <p:notesSz cx="6858000" cy="9144000"/>
  <p:embeddedFontLst>
    <p:embeddedFont>
      <p:font typeface="Quicksand SemiBold" charset="0"/>
      <p:bold r:id="rId28"/>
    </p:embeddedFont>
    <p:embeddedFont>
      <p:font typeface="Arial Unicode MS" panose="020B0604020202020204" charset="0"/>
      <p:regular r:id="rId29"/>
    </p:embeddedFont>
    <p:embeddedFont>
      <p:font typeface="Quicksand Light" panose="020B0604020202020204" charset="0"/>
      <p:regular r:id="rId30"/>
    </p:embeddedFont>
    <p:embeddedFont>
      <p:font typeface="Malgun Gothic" panose="020B0503020000020004" pitchFamily="34" charset="-127"/>
      <p:regular r:id="rId31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i" initials="M" lastIdx="1" clrIdx="0">
    <p:extLst>
      <p:ext uri="{19B8F6BF-5375-455C-9EA6-DF929625EA0E}">
        <p15:presenceInfo xmlns:p15="http://schemas.microsoft.com/office/powerpoint/2012/main" userId="S-1-5-21-3661434651-217922817-3090428777-1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CC2"/>
    <a:srgbClr val="002739"/>
    <a:srgbClr val="128947"/>
    <a:srgbClr val="66CC66"/>
    <a:srgbClr val="A1E37A"/>
    <a:srgbClr val="0E6C39"/>
    <a:srgbClr val="3E8E55"/>
    <a:srgbClr val="020838"/>
    <a:srgbClr val="E4F6F0"/>
    <a:srgbClr val="639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6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4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8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pptmon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12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hyperlink" Target="http://pptmon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0.svg"/><Relationship Id="rId14" Type="http://schemas.openxmlformats.org/officeDocument/2006/relationships/hyperlink" Target="http://www.pptmon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sv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1E13A304-9BF6-4C5F-B7BC-6C7D1CE499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3181" y="708252"/>
            <a:ext cx="4656434" cy="5462721"/>
          </a:xfrm>
          <a:prstGeom prst="roundRect">
            <a:avLst>
              <a:gd name="adj" fmla="val 66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4" name="그래픽 43">
            <a:extLst>
              <a:ext uri="{FF2B5EF4-FFF2-40B4-BE49-F238E27FC236}">
                <a16:creationId xmlns:a16="http://schemas.microsoft.com/office/drawing/2014/main" id="{C25881C4-7758-4D69-8EF3-FCA5DB80B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pic>
        <p:nvPicPr>
          <p:cNvPr id="3" name="그래픽 2">
            <a:extLst>
              <a:ext uri="{FF2B5EF4-FFF2-40B4-BE49-F238E27FC236}">
                <a16:creationId xmlns:a16="http://schemas.microsoft.com/office/drawing/2014/main" id="{F67B80F9-06B3-41A0-A13C-B86AFFF5E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39" name="Graphic 3">
            <a:hlinkClick r:id="rId6"/>
            <a:extLst>
              <a:ext uri="{FF2B5EF4-FFF2-40B4-BE49-F238E27FC236}">
                <a16:creationId xmlns:a16="http://schemas.microsoft.com/office/drawing/2014/main" id="{6B7F606F-9AE0-481F-838B-79EE34AB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40" name="TextBox 39">
            <a:hlinkClick r:id="rId9"/>
            <a:extLst>
              <a:ext uri="{FF2B5EF4-FFF2-40B4-BE49-F238E27FC236}">
                <a16:creationId xmlns:a16="http://schemas.microsoft.com/office/drawing/2014/main" id="{FABC0F05-F057-4177-95D6-48020DB1751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래픽 41">
            <a:extLst>
              <a:ext uri="{FF2B5EF4-FFF2-40B4-BE49-F238E27FC236}">
                <a16:creationId xmlns:a16="http://schemas.microsoft.com/office/drawing/2014/main" id="{26A804E0-0738-4D4D-808C-A245A6702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79726"/>
          <a:stretch/>
        </p:blipFill>
        <p:spPr>
          <a:xfrm rot="16200000">
            <a:off x="10957919" y="5615395"/>
            <a:ext cx="548639" cy="1934027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7A394893-8DA5-45FF-895B-7267D0BF35A7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CCEBAF9-DEE1-43FA-837C-FA359BA63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8692977D-6754-40FB-B230-983FE7CB0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80206"/>
          <a:stretch/>
        </p:blipFill>
        <p:spPr>
          <a:xfrm>
            <a:off x="9778729" y="6115235"/>
            <a:ext cx="2413271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4CA3EDDC-275A-4E47-8F5A-886BC4FEF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75265"/>
          <a:stretch/>
        </p:blipFill>
        <p:spPr>
          <a:xfrm flipH="1">
            <a:off x="-3" y="0"/>
            <a:ext cx="669345" cy="19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02C51167-EF23-4A6B-971C-7BC652BF0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16200000" flipH="1">
            <a:off x="10420151" y="-456102"/>
            <a:ext cx="1322996" cy="223520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001882E6-4A4F-4137-BBA4-767377A1A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>
            <a:off x="11529908" y="4827052"/>
            <a:ext cx="669345" cy="193402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E28CF76-CC0D-49BA-828B-440601B8F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16200000" flipH="1" flipV="1">
            <a:off x="692692" y="-692694"/>
            <a:ext cx="54863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FF89F341-87A5-44E8-8DD9-9BE6D7A58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5400000">
            <a:off x="682641" y="5490693"/>
            <a:ext cx="684664" cy="2049952"/>
          </a:xfrm>
          <a:prstGeom prst="rect">
            <a:avLst/>
          </a:prstGeom>
        </p:spPr>
      </p:pic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162D247E-973F-4E4B-9ADE-077433C3B1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71762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486FFBE-09AF-4C6D-A587-A7FEB98760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94410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1B8308EE-164B-4056-B976-D074D66882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6466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4" name="그림 개체 틀 17">
            <a:extLst>
              <a:ext uri="{FF2B5EF4-FFF2-40B4-BE49-F238E27FC236}">
                <a16:creationId xmlns:a16="http://schemas.microsoft.com/office/drawing/2014/main" id="{18E34E63-C516-4F46-944B-1B745440CE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9114" y="1959011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07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BB3527CA-35B3-47C8-B91D-E373C5D52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 flipH="1" flipV="1">
            <a:off x="10396946" y="5062946"/>
            <a:ext cx="1226467" cy="2363641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63D6B3ED-3697-4AD2-93BC-9A5D3CF23F9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17534" y="5094865"/>
            <a:ext cx="2056506" cy="146976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F185C525-D610-44AA-A56C-B96DA81497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0428865" y="293370"/>
            <a:ext cx="2056506" cy="1469763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68961915-7077-4A41-A232-983277BB0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 flipH="1" flipV="1">
            <a:off x="651227" y="-675390"/>
            <a:ext cx="1012864" cy="2363641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9792253B-B92B-4293-9530-DF84B4869D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A9A09E2F-A3EA-4138-A1BD-264C2F3AA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5194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1289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1FB9FAF-DE96-433F-BD80-09D61A0A3D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-1" y="5269255"/>
            <a:ext cx="2222986" cy="1588745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A7F854C0-3B69-4271-A8E8-569243049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H="1" flipV="1">
            <a:off x="10372426" y="-2"/>
            <a:ext cx="1819574" cy="17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 flipH="1" flipV="1">
            <a:off x="-788698" y="4940589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5400000" flipH="1">
            <a:off x="10256891" y="770999"/>
            <a:ext cx="2706109" cy="1164109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2B451A51-65FF-4931-BC00-7086432A25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6484620"/>
            <a:ext cx="6096000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02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140472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128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5B01F61D-F003-4133-84F4-47EF9FA836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69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44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5603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  <p:sp>
        <p:nvSpPr>
          <p:cNvPr id="7" name="그림 개체 틀 11">
            <a:extLst>
              <a:ext uri="{FF2B5EF4-FFF2-40B4-BE49-F238E27FC236}">
                <a16:creationId xmlns:a16="http://schemas.microsoft.com/office/drawing/2014/main" id="{A33475B2-58A9-433C-87B4-428A8D6C50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10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1E5733FD-3E01-475C-8DED-B346BBF7FC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159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7249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 flipH="1">
            <a:off x="0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5400000" flipH="1">
            <a:off x="10950667" y="5615395"/>
            <a:ext cx="548639" cy="1934027"/>
          </a:xfrm>
          <a:prstGeom prst="rect">
            <a:avLst/>
          </a:prstGeom>
        </p:spPr>
      </p:pic>
      <p:sp>
        <p:nvSpPr>
          <p:cNvPr id="10" name="그림 개체 틀 8">
            <a:extLst>
              <a:ext uri="{FF2B5EF4-FFF2-40B4-BE49-F238E27FC236}">
                <a16:creationId xmlns:a16="http://schemas.microsoft.com/office/drawing/2014/main" id="{4E66461D-9A66-47B4-8864-207DD8A13C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78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래픽 4">
            <a:extLst>
              <a:ext uri="{FF2B5EF4-FFF2-40B4-BE49-F238E27FC236}">
                <a16:creationId xmlns:a16="http://schemas.microsoft.com/office/drawing/2014/main" id="{5415EC7B-9BE1-4A1B-8BC0-3734241B7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5507668" y="1238371"/>
            <a:ext cx="5132260" cy="4945433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9D8F9D22-1787-46CC-A11C-19C3FF80AB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41537" y="-967014"/>
            <a:ext cx="2706109" cy="1934027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EC3E06A5-ED12-40F1-8B1C-F0AD1D8922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829" y="-2842068"/>
            <a:ext cx="12192000" cy="37338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B636B4FC-0309-4B99-A0EC-878454AC7C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7304923"/>
            <a:ext cx="12192000" cy="548640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B5033725-45BD-4FFF-A06A-EEC80223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43750"/>
          <a:stretch/>
        </p:blipFill>
        <p:spPr>
          <a:xfrm rot="16200000">
            <a:off x="10119327" y="2913380"/>
            <a:ext cx="6858000" cy="54864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9E5C607C-EB2A-4210-947E-6DC18C5A1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43750"/>
          <a:stretch/>
        </p:blipFill>
        <p:spPr>
          <a:xfrm rot="16200000">
            <a:off x="10896329" y="3001010"/>
            <a:ext cx="6858000" cy="373380"/>
          </a:xfrm>
          <a:prstGeom prst="rect">
            <a:avLst/>
          </a:prstGeom>
        </p:spPr>
      </p:pic>
      <p:pic>
        <p:nvPicPr>
          <p:cNvPr id="11" name="Graphic 3">
            <a:hlinkClick r:id="rId10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13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57154" r="61188"/>
          <a:stretch/>
        </p:blipFill>
        <p:spPr>
          <a:xfrm rot="5400000">
            <a:off x="10136575" y="4802578"/>
            <a:ext cx="1991943" cy="21189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rot="5400000" flipH="1" flipV="1">
            <a:off x="-956333" y="956333"/>
            <a:ext cx="2706109" cy="793444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C10B78FC-E681-44D1-99C9-B2F6020E3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r="80206"/>
          <a:stretch/>
        </p:blipFill>
        <p:spPr>
          <a:xfrm>
            <a:off x="9778729" y="6035232"/>
            <a:ext cx="2413271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19C18007-9860-44B7-8A4B-37EE16ED9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CBDD032-B70E-4B95-BF27-A24AA0E392A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5444" b="21879"/>
          <a:stretch/>
        </p:blipFill>
        <p:spPr>
          <a:xfrm rot="5400000">
            <a:off x="456103" y="-456102"/>
            <a:ext cx="1322996" cy="223520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75265"/>
          <a:stretch/>
        </p:blipFill>
        <p:spPr>
          <a:xfrm flipH="1">
            <a:off x="-3" y="4827052"/>
            <a:ext cx="669345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71AA67A4-6096-4DCE-AB87-831FA24F2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79726"/>
          <a:stretch/>
        </p:blipFill>
        <p:spPr>
          <a:xfrm rot="5400000" flipV="1">
            <a:off x="10957919" y="-692694"/>
            <a:ext cx="548639" cy="1934027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45F9EE24-3E00-4CC2-8053-FC1EDDFDC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55" r="77397" b="28354"/>
          <a:stretch/>
        </p:blipFill>
        <p:spPr>
          <a:xfrm rot="16200000" flipH="1">
            <a:off x="10831945" y="5490693"/>
            <a:ext cx="684664" cy="20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214765AB-ECEA-410A-A6E6-9A59B3135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 rot="5400000">
            <a:off x="724029" y="-748193"/>
            <a:ext cx="1613880" cy="311026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9871932" y="386041"/>
            <a:ext cx="2706109" cy="1934027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622B84A2-8751-4805-837E-139881F263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 flipV="1">
            <a:off x="-386040" y="4537932"/>
            <a:ext cx="2706109" cy="193402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57C9A844-D1A6-4693-A2F9-8E5D1BC1D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8708"/>
          <a:stretch/>
        </p:blipFill>
        <p:spPr>
          <a:xfrm rot="5400000">
            <a:off x="9970467" y="4636467"/>
            <a:ext cx="1332804" cy="31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50000"/>
          <a:stretch/>
        </p:blipFill>
        <p:spPr>
          <a:xfrm>
            <a:off x="11080507" y="5269255"/>
            <a:ext cx="1111493" cy="158874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A555ADF1-35F4-46AA-9723-F49225F3F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841" t="1" b="57171"/>
          <a:stretch/>
        </p:blipFill>
        <p:spPr>
          <a:xfrm flipV="1">
            <a:off x="-1" y="-2"/>
            <a:ext cx="1819574" cy="1739901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4FD4A535-6F08-42DE-A6C3-530D6C720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0000"/>
          <a:stretch/>
        </p:blipFill>
        <p:spPr>
          <a:xfrm>
            <a:off x="-1" y="5269255"/>
            <a:ext cx="1111493" cy="15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40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41639"/>
          <a:stretch/>
        </p:blipFill>
        <p:spPr>
          <a:xfrm rot="16200000">
            <a:off x="10274589" y="788697"/>
            <a:ext cx="2706109" cy="112871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483144D1-123E-4020-B7DA-CF4898E0A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39811" b="-1"/>
          <a:stretch/>
        </p:blipFill>
        <p:spPr>
          <a:xfrm rot="16200000">
            <a:off x="-771000" y="4922890"/>
            <a:ext cx="2706109" cy="11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5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D940B86-4730-4760-BDF2-91DA94B56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998F99F6-8AFE-440D-9D90-B5897C7C8C4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6298EAF2-E593-463A-9038-0194E10E5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b="66168"/>
          <a:stretch/>
        </p:blipFill>
        <p:spPr>
          <a:xfrm flipV="1">
            <a:off x="0" y="0"/>
            <a:ext cx="2706109" cy="6543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6212CB94-9BD4-42F6-BCD1-07963BB7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49999"/>
          <a:stretch/>
        </p:blipFill>
        <p:spPr>
          <a:xfrm>
            <a:off x="6096000" y="252127"/>
            <a:ext cx="6096000" cy="37338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D27A5F54-ABE2-41A4-8144-E5EEC7102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66168"/>
          <a:stretch/>
        </p:blipFill>
        <p:spPr>
          <a:xfrm flipV="1">
            <a:off x="9485891" y="6203675"/>
            <a:ext cx="2706109" cy="65432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F9B8B47-EE1F-4094-A526-C5BAB143EE86}"/>
              </a:ext>
            </a:extLst>
          </p:cNvPr>
          <p:cNvSpPr/>
          <p:nvPr userDrawn="1"/>
        </p:nvSpPr>
        <p:spPr>
          <a:xfrm>
            <a:off x="0" y="6149747"/>
            <a:ext cx="708253" cy="708253"/>
          </a:xfrm>
          <a:prstGeom prst="ellipse">
            <a:avLst/>
          </a:prstGeom>
          <a:solidFill>
            <a:srgbClr val="66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540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1E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777FCDD-DC8B-4F88-B1AD-D6E838C7A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46601" b="109"/>
          <a:stretch/>
        </p:blipFill>
        <p:spPr>
          <a:xfrm>
            <a:off x="9485891" y="0"/>
            <a:ext cx="2706109" cy="1030662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3A635B96-33F4-49E1-BE92-2B65EF91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9726"/>
          <a:stretch/>
        </p:blipFill>
        <p:spPr>
          <a:xfrm rot="16200000">
            <a:off x="692694" y="5615395"/>
            <a:ext cx="548639" cy="1934027"/>
          </a:xfrm>
          <a:prstGeom prst="rect">
            <a:avLst/>
          </a:prstGeom>
        </p:spPr>
      </p:pic>
      <p:sp>
        <p:nvSpPr>
          <p:cNvPr id="15" name="그림 개체 틀 4">
            <a:extLst>
              <a:ext uri="{FF2B5EF4-FFF2-40B4-BE49-F238E27FC236}">
                <a16:creationId xmlns:a16="http://schemas.microsoft.com/office/drawing/2014/main" id="{2D83E9FC-4487-44D6-B336-39B26014B1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id="{1D5F3482-760F-471D-A821-5B3D3F37D8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080CF5B7-F33F-4598-B67F-329C30FA10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827222"/>
            <a:ext cx="2768600" cy="27686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77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6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2013AD3A-11FA-4CD5-866D-470045EB6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ECB15930-FDB9-476D-9A5E-60EE740BFBA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래픽 3">
            <a:extLst>
              <a:ext uri="{FF2B5EF4-FFF2-40B4-BE49-F238E27FC236}">
                <a16:creationId xmlns:a16="http://schemas.microsoft.com/office/drawing/2014/main" id="{809C1326-F1A0-4884-A807-ED8DDFA781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t="84421" r="71596"/>
          <a:stretch/>
        </p:blipFill>
        <p:spPr>
          <a:xfrm rot="16200000" flipV="1">
            <a:off x="-343651" y="343646"/>
            <a:ext cx="1457767" cy="770467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E0107202-E3A4-4ED8-8EA5-ACB85A3E191D}"/>
              </a:ext>
            </a:extLst>
          </p:cNvPr>
          <p:cNvSpPr/>
          <p:nvPr userDrawn="1"/>
        </p:nvSpPr>
        <p:spPr>
          <a:xfrm>
            <a:off x="-3403" y="1367889"/>
            <a:ext cx="708253" cy="708253"/>
          </a:xfrm>
          <a:prstGeom prst="ellipse">
            <a:avLst/>
          </a:prstGeom>
          <a:solidFill>
            <a:srgbClr val="EFF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+mj-lt"/>
            </a:endParaRP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61A0B01-053C-4EDC-8759-5A6F4CAE0A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t="58975"/>
          <a:stretch/>
        </p:blipFill>
        <p:spPr>
          <a:xfrm flipV="1">
            <a:off x="9485891" y="6064556"/>
            <a:ext cx="2706109" cy="7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C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래픽 10">
            <a:extLst>
              <a:ext uri="{FF2B5EF4-FFF2-40B4-BE49-F238E27FC236}">
                <a16:creationId xmlns:a16="http://schemas.microsoft.com/office/drawing/2014/main" id="{866CB400-3806-42AC-A752-8E48C1A21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44088" b="29033"/>
          <a:stretch/>
        </p:blipFill>
        <p:spPr>
          <a:xfrm rot="16200000" flipV="1">
            <a:off x="320027" y="3668407"/>
            <a:ext cx="2869566" cy="3509619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C898E308-CC56-4F76-8E05-CF72F04624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61313" r="1"/>
          <a:stretch/>
        </p:blipFill>
        <p:spPr>
          <a:xfrm flipV="1">
            <a:off x="0" y="6184900"/>
            <a:ext cx="4716596" cy="3733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89" y="188462"/>
            <a:ext cx="1352138" cy="13145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2832F9-5A6E-4A9F-A69D-F1AA86C225E6}"/>
              </a:ext>
            </a:extLst>
          </p:cNvPr>
          <p:cNvSpPr txBox="1"/>
          <p:nvPr/>
        </p:nvSpPr>
        <p:spPr>
          <a:xfrm>
            <a:off x="3794283" y="2367171"/>
            <a:ext cx="5280544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6600" dirty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Evolve </a:t>
            </a:r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2A</a:t>
            </a:r>
          </a:p>
          <a:p>
            <a:pPr algn="ctr"/>
            <a:r>
              <a:rPr lang="en-US" altLang="ko-KR" sz="6600" dirty="0" smtClean="0">
                <a:solidFill>
                  <a:srgbClr val="002739"/>
                </a:solidFill>
                <a:latin typeface="+mj-lt"/>
                <a:cs typeface="Arial" panose="020B0604020202020204" pitchFamily="34" charset="0"/>
              </a:rPr>
              <a:t>1.3</a:t>
            </a:r>
            <a:endParaRPr lang="ko-KR" altLang="en-US" sz="4000" dirty="0">
              <a:solidFill>
                <a:srgbClr val="002739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C1A0FE-D5B9-6798-0F60-F92E9041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47" y="2998535"/>
            <a:ext cx="10435390" cy="849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969" y="0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2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5F4540-65E1-B0DF-063C-D7976AF2D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61" y="370334"/>
            <a:ext cx="8589277" cy="2563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EBB21-5C83-9E71-D0A2-933DEC09C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77" y="3228887"/>
            <a:ext cx="11110545" cy="325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68191-31F7-CC41-5EA4-7A2B0DFC6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106" y="4398831"/>
            <a:ext cx="2817450" cy="17803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03952E-10EF-B82E-94AB-6A530DBCE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6548" y="5676363"/>
            <a:ext cx="1033651" cy="10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9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83AA1-3FE8-F56F-1464-92DBDBFFF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516" y="5633380"/>
            <a:ext cx="1069746" cy="1040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68E446-4FC2-01AB-DB37-49EB9DE88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1643" y="297278"/>
            <a:ext cx="12375286" cy="3625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6B1EB9-2615-501C-DC6B-9B0FAD406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558" y="1648813"/>
            <a:ext cx="2958704" cy="1936598"/>
          </a:xfrm>
          <a:prstGeom prst="rect">
            <a:avLst/>
          </a:prstGeom>
        </p:spPr>
      </p:pic>
      <p:pic>
        <p:nvPicPr>
          <p:cNvPr id="8" name="Track 1.07 [EV_SB2_U01_p007_Ex2A]">
            <a:hlinkClick r:id="" action="ppaction://media"/>
            <a:extLst>
              <a:ext uri="{FF2B5EF4-FFF2-40B4-BE49-F238E27FC236}">
                <a16:creationId xmlns:a16="http://schemas.microsoft.com/office/drawing/2014/main" id="{2A85F302-3197-DE56-725A-0810C80C6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01258" y="4502410"/>
            <a:ext cx="1130970" cy="1130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5C139F-FD48-7E17-E8A5-90949D4958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9344" y="3814146"/>
            <a:ext cx="3568581" cy="274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160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649F48-EDF6-9A8D-07D4-6170B4AE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75" y="5642810"/>
            <a:ext cx="1146614" cy="1115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A6910F-5B68-38B3-9D25-4E61A6B43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17" y="2593259"/>
            <a:ext cx="9737558" cy="1488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57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649F48-EDF6-9A8D-07D4-6170B4AE5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75" y="5642810"/>
            <a:ext cx="1146614" cy="111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302796"/>
            <a:ext cx="11640911" cy="677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2547937"/>
            <a:ext cx="11640911" cy="2837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1511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E0E7A-601E-D9CA-4BD9-833262B39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104" y="5486399"/>
            <a:ext cx="1171347" cy="1139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4B775-787C-7A7B-A707-DFAACB592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3" y="2243627"/>
            <a:ext cx="11686674" cy="1640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C92C74-A85A-8E3B-58CC-1A496C39B8FB}"/>
              </a:ext>
            </a:extLst>
          </p:cNvPr>
          <p:cNvSpPr/>
          <p:nvPr/>
        </p:nvSpPr>
        <p:spPr>
          <a:xfrm>
            <a:off x="9288379" y="2243627"/>
            <a:ext cx="2718072" cy="3912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EFFCC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55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E0E7A-601E-D9CA-4BD9-833262B39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104" y="5486399"/>
            <a:ext cx="1171347" cy="1139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4B775-787C-7A7B-A707-DFAACB592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63" y="2243627"/>
            <a:ext cx="11686674" cy="1640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C92C74-A85A-8E3B-58CC-1A496C39B8FB}"/>
              </a:ext>
            </a:extLst>
          </p:cNvPr>
          <p:cNvSpPr/>
          <p:nvPr/>
        </p:nvSpPr>
        <p:spPr>
          <a:xfrm>
            <a:off x="9288379" y="2243627"/>
            <a:ext cx="2718072" cy="3912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EFFCC2"/>
              </a:solidFill>
              <a:latin typeface="+mj-lt"/>
            </a:endParaRPr>
          </a:p>
        </p:txBody>
      </p:sp>
      <p:pic>
        <p:nvPicPr>
          <p:cNvPr id="8" name="Track 1.08 [EV_SB2_U01_p007_Ex3A]">
            <a:hlinkClick r:id="" action="ppaction://media"/>
            <a:extLst>
              <a:ext uri="{FF2B5EF4-FFF2-40B4-BE49-F238E27FC236}">
                <a16:creationId xmlns:a16="http://schemas.microsoft.com/office/drawing/2014/main" id="{D1E00C5E-CDAD-BCD1-0B4B-668064BC32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65905" y="4158079"/>
            <a:ext cx="714710" cy="7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FD3E5-4270-FE40-745B-2E63F1932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989" y="5791477"/>
            <a:ext cx="1009588" cy="982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505FE0-1E86-3787-94BC-AC3D9B7AD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82" y="1975355"/>
            <a:ext cx="11540635" cy="1453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1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FD3E5-4270-FE40-745B-2E63F1932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989" y="5791477"/>
            <a:ext cx="1009588" cy="982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505FE0-1E86-3787-94BC-AC3D9B7AD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82" y="1975355"/>
            <a:ext cx="11540635" cy="1453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Track 1.09 [EV_SB2_U01_p007_Ex3B]">
            <a:hlinkClick r:id="" action="ppaction://media"/>
            <a:extLst>
              <a:ext uri="{FF2B5EF4-FFF2-40B4-BE49-F238E27FC236}">
                <a16:creationId xmlns:a16="http://schemas.microsoft.com/office/drawing/2014/main" id="{B97327DD-38A1-AD40-BBAC-690BCC248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52184" y="3866423"/>
            <a:ext cx="743815" cy="74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B3E33-19F3-4167-A9F7-212517F59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48" y="2469733"/>
            <a:ext cx="9516477" cy="1561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0B67E6-AA93-E406-A729-9C904C2D7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073" y="5876459"/>
            <a:ext cx="1005927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4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B03959-81AF-4607-2140-0C6E47C9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55" y="1334785"/>
            <a:ext cx="9363934" cy="4274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880630-A899-BD95-4A66-45F570CC7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33" y="5609719"/>
            <a:ext cx="1081698" cy="10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1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7D2C77-13FE-DFAF-6E44-C18AE4B27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073" y="5789714"/>
            <a:ext cx="1005927" cy="981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7C07C-FF7B-3E2A-2C45-CFD5F147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56" y="2004582"/>
            <a:ext cx="11094880" cy="527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56" y="2935061"/>
            <a:ext cx="11094880" cy="1288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9641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95F0F-0618-184D-4B35-B684ED1F6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073" y="5828333"/>
            <a:ext cx="1005927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42D206-E344-CF3A-BCBB-BF5C97D84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47" y="1424160"/>
            <a:ext cx="11012905" cy="3513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714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9A5816-B704-E764-8E6A-F502B9DA5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341" y="5765650"/>
            <a:ext cx="1005927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411DD1-26CD-B406-128C-9B2AE9A4F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69" y="2130576"/>
            <a:ext cx="10323344" cy="1836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88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102800-3092-42B1-4D47-ED2C2C3B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120" y="5717523"/>
            <a:ext cx="1005927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449782-19DE-544F-8E18-4559F3156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72" y="1676251"/>
            <a:ext cx="11043566" cy="2929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77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969" y="6053258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80630-A899-BD95-4A66-45F570CC7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33" y="5609719"/>
            <a:ext cx="1081698" cy="1052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343150"/>
            <a:ext cx="8305800" cy="2171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0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FB4B59-0F40-787C-2FEB-C22634156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07" y="5702968"/>
            <a:ext cx="1022956" cy="995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42E178-8DC1-0E11-DF21-46A392E04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741" y="505828"/>
            <a:ext cx="9274517" cy="4234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Track 1.06 [EV_SB2_U01_p006_Ex1A]">
            <a:hlinkClick r:id="" action="ppaction://media"/>
            <a:extLst>
              <a:ext uri="{FF2B5EF4-FFF2-40B4-BE49-F238E27FC236}">
                <a16:creationId xmlns:a16="http://schemas.microsoft.com/office/drawing/2014/main" id="{DC9F5DDA-F2E3-5218-57BE-CDC8A71EEF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8535" y="4996416"/>
            <a:ext cx="886327" cy="8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2CF4B-E8F5-28D8-58F1-9E938EBD2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53" y="5754407"/>
            <a:ext cx="973493" cy="947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B84573-33E3-3CFE-40D6-917A2448F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246" y="1596847"/>
            <a:ext cx="9735508" cy="366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83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2CF4B-E8F5-28D8-58F1-9E938EBD2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53" y="5754407"/>
            <a:ext cx="973493" cy="947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B84573-33E3-3CFE-40D6-917A2448F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246" y="1596847"/>
            <a:ext cx="9735508" cy="366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Track 1.06 [EV_SB2_U01_p006_Ex1A]">
            <a:hlinkClick r:id="" action="ppaction://media"/>
            <a:extLst>
              <a:ext uri="{FF2B5EF4-FFF2-40B4-BE49-F238E27FC236}">
                <a16:creationId xmlns:a16="http://schemas.microsoft.com/office/drawing/2014/main" id="{2F647D4A-F78D-0675-4DA7-80C691C12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6714" y="501707"/>
            <a:ext cx="713791" cy="7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A66E5-2EBC-AA1F-BBAB-43414EF1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9" y="5779059"/>
            <a:ext cx="969484" cy="943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23AB56-1CEA-5C16-EADF-5163F8AF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93" y="1959319"/>
            <a:ext cx="10170695" cy="2692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57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70171C-A273-4CA8-C322-999BD9CBD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65" y="5727031"/>
            <a:ext cx="1010590" cy="983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6C0982-6E59-F528-B3D7-49594B5FF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27" y="1504862"/>
            <a:ext cx="10875545" cy="3432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45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CD800F-C207-18A1-4C59-9FA89BC3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800998"/>
            <a:ext cx="9833811" cy="1916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CE7798-9127-1895-7059-5577EBEBE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969" y="0"/>
            <a:ext cx="82303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38411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uicksand SemiBold - Quicksand Light">
      <a:majorFont>
        <a:latin typeface="Quicksand SemiBold"/>
        <a:ea typeface="Arial Unicode MS"/>
        <a:cs typeface=""/>
      </a:majorFont>
      <a:minorFont>
        <a:latin typeface="Quicksand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8947"/>
        </a:solidFill>
        <a:ln>
          <a:noFill/>
        </a:ln>
      </a:spPr>
      <a:bodyPr rtlCol="0" anchor="ctr"/>
      <a:lstStyle>
        <a:defPPr algn="ctr">
          <a:defRPr sz="2800" dirty="0" smtClean="0">
            <a:solidFill>
              <a:srgbClr val="EFFCC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3</Words>
  <Application>Microsoft Office PowerPoint</Application>
  <PresentationFormat>Widescreen</PresentationFormat>
  <Paragraphs>2</Paragraphs>
  <Slides>24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Quicksand SemiBold</vt:lpstr>
      <vt:lpstr>Arial Unicode MS</vt:lpstr>
      <vt:lpstr>Quicksand Light</vt:lpstr>
      <vt:lpstr>Arial</vt:lpstr>
      <vt:lpstr>Malgun Gothic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258</cp:revision>
  <dcterms:created xsi:type="dcterms:W3CDTF">2019-04-06T05:20:47Z</dcterms:created>
  <dcterms:modified xsi:type="dcterms:W3CDTF">2023-07-23T06:47:50Z</dcterms:modified>
</cp:coreProperties>
</file>