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469" r:id="rId3"/>
    <p:sldId id="470" r:id="rId4"/>
    <p:sldId id="471" r:id="rId5"/>
    <p:sldId id="472" r:id="rId6"/>
    <p:sldId id="473" r:id="rId7"/>
    <p:sldId id="474" r:id="rId8"/>
    <p:sldId id="468" r:id="rId9"/>
    <p:sldId id="467" r:id="rId10"/>
    <p:sldId id="485" r:id="rId11"/>
    <p:sldId id="477" r:id="rId12"/>
    <p:sldId id="476" r:id="rId13"/>
    <p:sldId id="475" r:id="rId14"/>
    <p:sldId id="479" r:id="rId15"/>
    <p:sldId id="478" r:id="rId16"/>
    <p:sldId id="480" r:id="rId17"/>
    <p:sldId id="481" r:id="rId18"/>
    <p:sldId id="482" r:id="rId19"/>
    <p:sldId id="483" r:id="rId20"/>
    <p:sldId id="484" r:id="rId21"/>
  </p:sldIdLst>
  <p:sldSz cx="12192000" cy="6858000"/>
  <p:notesSz cx="6858000" cy="9144000"/>
  <p:embeddedFontLst>
    <p:embeddedFont>
      <p:font typeface="Quicksand SemiBold" charset="0"/>
      <p:bold r:id="rId24"/>
    </p:embeddedFont>
    <p:embeddedFont>
      <p:font typeface="Arial Unicode MS" panose="020B0604020202020204" charset="0"/>
      <p:regular r:id="rId25"/>
    </p:embeddedFont>
    <p:embeddedFont>
      <p:font typeface="Quicksand Light" panose="020B0604020202020204" charset="0"/>
      <p:regular r:id="rId26"/>
    </p:embeddedFont>
    <p:embeddedFont>
      <p:font typeface="Malgun Gothic" panose="020B0503020000020004" pitchFamily="34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9F0"/>
    <a:srgbClr val="EFFCC2"/>
    <a:srgbClr val="002739"/>
    <a:srgbClr val="128947"/>
    <a:srgbClr val="66CC66"/>
    <a:srgbClr val="A1E37A"/>
    <a:srgbClr val="0E6C39"/>
    <a:srgbClr val="3E8E55"/>
    <a:srgbClr val="020838"/>
    <a:srgbClr val="E4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1.4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E4926-1C18-3E73-957A-13B135390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561" y="5883202"/>
            <a:ext cx="951058" cy="92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6900"/>
            <a:ext cx="11277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8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6C54E-D1CC-3DE1-9806-668F45E4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853042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ECF99-A1A9-3845-A01A-431F3157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44" y="840585"/>
            <a:ext cx="6408301" cy="1590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388C0-7641-F043-06AF-BA8F061D7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66" y="2094123"/>
            <a:ext cx="4578644" cy="4562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09947-65D0-F7EA-58A7-D1F5BA93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69" y="6126671"/>
            <a:ext cx="2929478" cy="4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4832E-0CEA-13F7-A83E-CF1ECE7D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931" y="5925231"/>
            <a:ext cx="951058" cy="93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5C57A-043A-CCE7-7DF5-61A2781A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9" y="2587084"/>
            <a:ext cx="10566554" cy="188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52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D6243-BAC0-DF79-5FF3-CF2A25C3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440" y="441113"/>
            <a:ext cx="5243220" cy="5225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639EB-063C-7C2E-AD81-1EB194216555}"/>
              </a:ext>
            </a:extLst>
          </p:cNvPr>
          <p:cNvSpPr/>
          <p:nvPr/>
        </p:nvSpPr>
        <p:spPr>
          <a:xfrm>
            <a:off x="8609815" y="5076718"/>
            <a:ext cx="3260557" cy="46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EFFCC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25F9E-FB02-E2C1-D5A8-BEA72332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942" y="5913201"/>
            <a:ext cx="951058" cy="932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B30E0-4CB9-5C28-7569-28015E72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91" y="4400342"/>
            <a:ext cx="4170493" cy="216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CA0F4B-835B-8A6A-007F-65B5962D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23" y="441113"/>
            <a:ext cx="6305579" cy="3467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59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F19C1-5A10-FFD4-4453-B4E9FF29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903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7D515-C537-C93B-B76F-912F4035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79" y="1666875"/>
            <a:ext cx="9880683" cy="343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62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37601-BC39-0EAB-08F4-CA966C54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A6CD7-696F-9037-FA31-BC8CA274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84" y="1839952"/>
            <a:ext cx="9597123" cy="3748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25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B238A-B242-43EC-AA05-BEE1641F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767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D2CE4-D5EC-0885-9128-8E875F49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30" y="1895708"/>
            <a:ext cx="9787724" cy="3671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39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D7576-D1C0-A1ED-BA84-8D5BE162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6E627-ECB3-FFAE-BE99-264B07C68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4" y="2665142"/>
            <a:ext cx="11367094" cy="1611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08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E068A-EC4C-8386-560F-372D2994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838163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A5F82-71C0-9E68-7750-64A7766AF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78" y="1628079"/>
            <a:ext cx="9554737" cy="3883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71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04C2A-895D-1FA8-DA75-E33FA74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C12EF-5ECB-3634-39B1-2D57B8A6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2" y="2999679"/>
            <a:ext cx="11331509" cy="803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34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7B912-EB99-7283-BA55-EA03D147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5862041"/>
            <a:ext cx="949430" cy="92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EBDAB-B380-D221-F4BF-78094798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35" y="2425532"/>
            <a:ext cx="10206789" cy="1236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969" y="6053258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D6B92-509D-5516-6A2C-C5EF55BC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34" y="303600"/>
            <a:ext cx="7388483" cy="1546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2BF9A-36F1-17E1-CAE2-CBDEFB59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7" y="2136058"/>
            <a:ext cx="10145918" cy="4144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DF4EFC-8AD2-6C27-FF4F-E09154AE8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60" y="5817148"/>
            <a:ext cx="95105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68BB5-E31A-E1B2-1F24-A44CDD0B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9" y="5931328"/>
            <a:ext cx="951058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B170F-1A66-F552-344E-741EA3B4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4" y="2676293"/>
            <a:ext cx="10723878" cy="1581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F7455-B096-7B20-CF40-CDFCE7AE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0" y="5805116"/>
            <a:ext cx="951058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C5E17-925F-487D-C6E7-389E4569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9" y="984482"/>
            <a:ext cx="10310692" cy="444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5D9C4-04DD-039D-0D77-96258476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5841211"/>
            <a:ext cx="951058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BF962-9089-5063-DB22-E8B8615F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0" y="2649530"/>
            <a:ext cx="11440431" cy="161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98056-CE66-94C6-8938-24C2C239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840" y="5931328"/>
            <a:ext cx="951058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11171-E305-2507-DF3D-1508868D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3" y="1089117"/>
            <a:ext cx="10562123" cy="1185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46DBA-737F-0246-94DE-C40B5D43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42" y="2807716"/>
            <a:ext cx="7405858" cy="387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7F477-FD14-3DDA-BC09-937B7B93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5931328"/>
            <a:ext cx="951058" cy="926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7BE33-3487-33C3-6CB4-992364ED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9" y="1694985"/>
            <a:ext cx="11601447" cy="30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E4926-1C18-3E73-957A-13B13539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561" y="5883202"/>
            <a:ext cx="951058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938AA-F9B3-81B6-137E-00C3E5FA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88" y="1517233"/>
            <a:ext cx="9383754" cy="1962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10 [EV_SB2_U01_p008_Ex1E]">
            <a:hlinkClick r:id="" action="ppaction://media"/>
            <a:extLst>
              <a:ext uri="{FF2B5EF4-FFF2-40B4-BE49-F238E27FC236}">
                <a16:creationId xmlns:a16="http://schemas.microsoft.com/office/drawing/2014/main" id="{FCF91FCD-0E60-E72D-BB2F-D637B7136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3876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Eco-friendly - PPTMON</Template>
  <TotalTime>86</TotalTime>
  <Words>3</Words>
  <Application>Microsoft Office PowerPoint</Application>
  <PresentationFormat>Widescreen</PresentationFormat>
  <Paragraphs>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Mohammadi</dc:creator>
  <cp:lastModifiedBy>Admin</cp:lastModifiedBy>
  <cp:revision>6</cp:revision>
  <dcterms:created xsi:type="dcterms:W3CDTF">2023-05-21T07:16:41Z</dcterms:created>
  <dcterms:modified xsi:type="dcterms:W3CDTF">2023-07-23T06:48:42Z</dcterms:modified>
</cp:coreProperties>
</file>