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484" r:id="rId3"/>
    <p:sldId id="493" r:id="rId4"/>
    <p:sldId id="485" r:id="rId5"/>
    <p:sldId id="487" r:id="rId6"/>
    <p:sldId id="488" r:id="rId7"/>
    <p:sldId id="489" r:id="rId8"/>
    <p:sldId id="491" r:id="rId9"/>
    <p:sldId id="492" r:id="rId10"/>
    <p:sldId id="490" r:id="rId11"/>
    <p:sldId id="495" r:id="rId12"/>
  </p:sldIdLst>
  <p:sldSz cx="12192000" cy="6858000"/>
  <p:notesSz cx="6858000" cy="9144000"/>
  <p:embeddedFontLst>
    <p:embeddedFont>
      <p:font typeface="Quicksand SemiBold" charset="0"/>
      <p:bold r:id="rId15"/>
    </p:embeddedFont>
    <p:embeddedFont>
      <p:font typeface="Arial Unicode MS" panose="020B0604020202020204" charset="0"/>
      <p:regular r:id="rId16"/>
    </p:embeddedFont>
    <p:embeddedFont>
      <p:font typeface="Quicksand Light" panose="020B0604020202020204" charset="0"/>
      <p:regular r:id="rId17"/>
    </p:embeddedFont>
    <p:embeddedFont>
      <p:font typeface="Malgun Gothic" panose="020B0503020000020004" pitchFamily="34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9F0"/>
    <a:srgbClr val="EFFCC2"/>
    <a:srgbClr val="002739"/>
    <a:srgbClr val="128947"/>
    <a:srgbClr val="66CC66"/>
    <a:srgbClr val="A1E37A"/>
    <a:srgbClr val="0E6C39"/>
    <a:srgbClr val="3E8E55"/>
    <a:srgbClr val="020838"/>
    <a:srgbClr val="E4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1.5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10039C-8086-7F5A-ABA6-F7047254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839" y="5765973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DFFD3-22BB-F0E8-360F-4C88B42D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0" y="1780090"/>
            <a:ext cx="10736179" cy="275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14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BFB90-DF32-A92B-A6C1-79A55665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71" y="5853042"/>
            <a:ext cx="95105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BFB90-DF32-A92B-A6C1-79A55665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71" y="5853042"/>
            <a:ext cx="951058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69EEE-BC7C-61A4-3472-3340211D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25" y="897052"/>
            <a:ext cx="8931757" cy="5046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23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7A3FC-2E05-5728-5260-2CBF01A8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20601" y="2305312"/>
            <a:ext cx="7898580" cy="1898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7BFB90-DF32-A92B-A6C1-79A55665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871" y="5853042"/>
            <a:ext cx="95105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596AF-08CE-8562-F105-730F892D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42" y="5838163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35F3D-170E-5638-A461-9F250EB5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6" y="1745558"/>
            <a:ext cx="11463967" cy="2826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0ED696-7870-49C0-6B75-364536C682CD}"/>
              </a:ext>
            </a:extLst>
          </p:cNvPr>
          <p:cNvSpPr/>
          <p:nvPr/>
        </p:nvSpPr>
        <p:spPr>
          <a:xfrm>
            <a:off x="6930189" y="1745558"/>
            <a:ext cx="4547937" cy="420126"/>
          </a:xfrm>
          <a:prstGeom prst="roundRect">
            <a:avLst/>
          </a:prstGeom>
          <a:solidFill>
            <a:srgbClr val="F2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EFFCC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1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2870D-9B38-0417-5B75-D10B5D4C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5" y="2550790"/>
            <a:ext cx="11583190" cy="878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EE6A1-EA4E-0D2E-274F-6A7A7347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942" y="5838162"/>
            <a:ext cx="95105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76B15-3D83-662C-FFD2-D251888A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97" y="5814099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687F4F-3B42-B0E2-3F09-4A79EC28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53" y="2329675"/>
            <a:ext cx="11361894" cy="163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68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09863E-45CD-A064-DCD3-3A76B430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903" y="5853042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725796-FFB8-216F-CB17-55747940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2807134"/>
            <a:ext cx="11277600" cy="950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74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CA1D6-46B7-B46F-12E2-EDA00A59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776" y="5925231"/>
            <a:ext cx="951058" cy="932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1DA67D-F67B-DD41-35C0-09530CF5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06" y="1381664"/>
            <a:ext cx="9345744" cy="145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E5004-49D2-5F21-4F92-EA6BEF27A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60" y="2838685"/>
            <a:ext cx="9125953" cy="11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4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ABDD23-8502-D4F3-50F8-A307B5AA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840" y="5838162"/>
            <a:ext cx="951058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A38FD-E48D-86B4-1437-8C514FBE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8" y="938462"/>
            <a:ext cx="10580583" cy="462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7459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Eco-friendly - PPTMON</Template>
  <TotalTime>81</TotalTime>
  <Words>3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Mohammadi</dc:creator>
  <cp:lastModifiedBy>Admin</cp:lastModifiedBy>
  <cp:revision>6</cp:revision>
  <dcterms:created xsi:type="dcterms:W3CDTF">2023-05-21T07:16:41Z</dcterms:created>
  <dcterms:modified xsi:type="dcterms:W3CDTF">2023-07-23T06:49:16Z</dcterms:modified>
</cp:coreProperties>
</file>