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7" r:id="rId2"/>
    <p:sldId id="469" r:id="rId3"/>
    <p:sldId id="470" r:id="rId4"/>
    <p:sldId id="488" r:id="rId5"/>
    <p:sldId id="489" r:id="rId6"/>
    <p:sldId id="471" r:id="rId7"/>
    <p:sldId id="502" r:id="rId8"/>
    <p:sldId id="472" r:id="rId9"/>
    <p:sldId id="473" r:id="rId10"/>
    <p:sldId id="476" r:id="rId11"/>
    <p:sldId id="477" r:id="rId12"/>
    <p:sldId id="478" r:id="rId13"/>
    <p:sldId id="468" r:id="rId14"/>
    <p:sldId id="467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503" r:id="rId23"/>
    <p:sldId id="486" r:id="rId24"/>
    <p:sldId id="487" r:id="rId25"/>
    <p:sldId id="490" r:id="rId26"/>
    <p:sldId id="491" r:id="rId27"/>
    <p:sldId id="492" r:id="rId28"/>
    <p:sldId id="494" r:id="rId29"/>
    <p:sldId id="495" r:id="rId30"/>
    <p:sldId id="496" r:id="rId31"/>
    <p:sldId id="497" r:id="rId32"/>
  </p:sldIdLst>
  <p:sldSz cx="12192000" cy="6858000"/>
  <p:notesSz cx="6858000" cy="9144000"/>
  <p:embeddedFontLst>
    <p:embeddedFont>
      <p:font typeface="Quicksand SemiBold" charset="0"/>
      <p:bold r:id="rId35"/>
    </p:embeddedFont>
    <p:embeddedFont>
      <p:font typeface="Arial Unicode MS" panose="020B0604020202020204" charset="0"/>
      <p:regular r:id="rId36"/>
    </p:embeddedFont>
    <p:embeddedFont>
      <p:font typeface="Quicksand Light" panose="020B0604020202020204" charset="0"/>
      <p:regular r:id="rId37"/>
    </p:embeddedFont>
    <p:embeddedFont>
      <p:font typeface="Malgun Gothic" panose="020B0503020000020004" pitchFamily="34" charset="-127"/>
      <p:regular r:id="rId38"/>
      <p:bold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adi" initials="M" lastIdx="1" clrIdx="0">
    <p:extLst>
      <p:ext uri="{19B8F6BF-5375-455C-9EA6-DF929625EA0E}">
        <p15:presenceInfo xmlns:p15="http://schemas.microsoft.com/office/powerpoint/2012/main" userId="S-1-5-21-3661434651-217922817-3090428777-11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D7D6"/>
    <a:srgbClr val="7BCDCD"/>
    <a:srgbClr val="EFFCC2"/>
    <a:srgbClr val="002739"/>
    <a:srgbClr val="128947"/>
    <a:srgbClr val="66CC66"/>
    <a:srgbClr val="A1E37A"/>
    <a:srgbClr val="0E6C39"/>
    <a:srgbClr val="3E8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6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5" Type="http://schemas.openxmlformats.org/officeDocument/2006/relationships/image" Target="../media/image4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pptmon.com/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4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pptmon.com/" TargetMode="External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12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hyperlink" Target="http://pptmon.com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1E13A304-9BF6-4C5F-B7BC-6C7D1CE499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181" y="708252"/>
            <a:ext cx="4656434" cy="5462721"/>
          </a:xfrm>
          <a:prstGeom prst="roundRect">
            <a:avLst>
              <a:gd name="adj" fmla="val 66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4" name="그래픽 43">
            <a:extLst>
              <a:ext uri="{FF2B5EF4-FFF2-40B4-BE49-F238E27FC236}">
                <a16:creationId xmlns:a16="http://schemas.microsoft.com/office/drawing/2014/main" id="{C25881C4-7758-4D69-8EF3-FCA5DB80B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id="{F67B80F9-06B3-41A0-A13C-B86AFFF5E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39" name="Graphic 3">
            <a:hlinkClick r:id="rId6"/>
            <a:extLst>
              <a:ext uri="{FF2B5EF4-FFF2-40B4-BE49-F238E27FC236}">
                <a16:creationId xmlns:a16="http://schemas.microsoft.com/office/drawing/2014/main" id="{6B7F606F-9AE0-481F-838B-79EE34AB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40" name="TextBox 39">
            <a:hlinkClick r:id="rId9"/>
            <a:extLst>
              <a:ext uri="{FF2B5EF4-FFF2-40B4-BE49-F238E27FC236}">
                <a16:creationId xmlns:a16="http://schemas.microsoft.com/office/drawing/2014/main" id="{FABC0F05-F057-4177-95D6-48020DB17512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래픽 41">
            <a:extLst>
              <a:ext uri="{FF2B5EF4-FFF2-40B4-BE49-F238E27FC236}">
                <a16:creationId xmlns:a16="http://schemas.microsoft.com/office/drawing/2014/main" id="{26A804E0-0738-4D4D-808C-A245A6702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79726"/>
          <a:stretch/>
        </p:blipFill>
        <p:spPr>
          <a:xfrm rot="16200000">
            <a:off x="10957919" y="5615395"/>
            <a:ext cx="548639" cy="1934027"/>
          </a:xfrm>
          <a:prstGeom prst="rect">
            <a:avLst/>
          </a:prstGeom>
        </p:spPr>
      </p:pic>
      <p:sp>
        <p:nvSpPr>
          <p:cNvPr id="32" name="타원 31">
            <a:extLst>
              <a:ext uri="{FF2B5EF4-FFF2-40B4-BE49-F238E27FC236}">
                <a16:creationId xmlns:a16="http://schemas.microsoft.com/office/drawing/2014/main" id="{7A394893-8DA5-45FF-895B-7267D0BF35A7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CCEBAF9-DEE1-43FA-837C-FA359BA63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8692977D-6754-40FB-B230-983FE7CB0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80206"/>
          <a:stretch/>
        </p:blipFill>
        <p:spPr>
          <a:xfrm>
            <a:off x="9778729" y="6115235"/>
            <a:ext cx="2413271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4CA3EDDC-275A-4E47-8F5A-886BC4FE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75265"/>
          <a:stretch/>
        </p:blipFill>
        <p:spPr>
          <a:xfrm flipH="1">
            <a:off x="-3" y="0"/>
            <a:ext cx="669345" cy="19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3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02C51167-EF23-4A6B-971C-7BC652BF0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5444" b="21879"/>
          <a:stretch/>
        </p:blipFill>
        <p:spPr>
          <a:xfrm rot="16200000" flipH="1">
            <a:off x="10420151" y="-456102"/>
            <a:ext cx="1322996" cy="223520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001882E6-4A4F-4137-BBA4-767377A1A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75265"/>
          <a:stretch/>
        </p:blipFill>
        <p:spPr>
          <a:xfrm>
            <a:off x="11529908" y="4827052"/>
            <a:ext cx="669345" cy="19340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E28CF76-CC0D-49BA-828B-440601B8F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79726"/>
          <a:stretch/>
        </p:blipFill>
        <p:spPr>
          <a:xfrm rot="16200000" flipH="1" flipV="1">
            <a:off x="692692" y="-692694"/>
            <a:ext cx="54863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FF89F341-87A5-44E8-8DD9-9BE6D7A58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-455" r="77397" b="28354"/>
          <a:stretch/>
        </p:blipFill>
        <p:spPr>
          <a:xfrm rot="5400000">
            <a:off x="682641" y="5490693"/>
            <a:ext cx="684664" cy="2049952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162D247E-973F-4E4B-9ADE-077433C3B1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71762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C486FFBE-09AF-4C6D-A587-A7FEB98760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94410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1B8308EE-164B-4056-B976-D074D66882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26466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17">
            <a:extLst>
              <a:ext uri="{FF2B5EF4-FFF2-40B4-BE49-F238E27FC236}">
                <a16:creationId xmlns:a16="http://schemas.microsoft.com/office/drawing/2014/main" id="{18E34E63-C516-4F46-944B-1B745440CE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9114" y="1959011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07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BB3527CA-35B3-47C8-B91D-E373C5D5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 rot="5400000" flipH="1" flipV="1">
            <a:off x="10396946" y="5062946"/>
            <a:ext cx="1226467" cy="2363641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63D6B3ED-3697-4AD2-93BC-9A5D3CF23F9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H="1" flipV="1">
            <a:off x="-317534" y="5094865"/>
            <a:ext cx="2056506" cy="146976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F185C525-D610-44AA-A56C-B96DA81497B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0428865" y="293370"/>
            <a:ext cx="2056506" cy="1469763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68961915-7077-4A41-A232-983277BB0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8708"/>
          <a:stretch/>
        </p:blipFill>
        <p:spPr>
          <a:xfrm rot="5400000" flipH="1" flipV="1">
            <a:off x="651227" y="-675390"/>
            <a:ext cx="1012864" cy="2363641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id="{9792253B-B92B-4293-9530-DF84B4869D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id="{A9A09E2F-A3EA-4138-A1BD-264C2F3AA1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519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128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1FB9FAF-DE96-433F-BD80-09D61A0A3D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-1" y="5269255"/>
            <a:ext cx="2222986" cy="1588745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A7F854C0-3B69-4271-A8E8-569243049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6841" t="1" b="57171"/>
          <a:stretch/>
        </p:blipFill>
        <p:spPr>
          <a:xfrm flipH="1" flipV="1">
            <a:off x="10372426" y="-2"/>
            <a:ext cx="1819574" cy="17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 flipH="1" flipV="1">
            <a:off x="-788698" y="4940589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5400000" flipH="1">
            <a:off x="10256891" y="770999"/>
            <a:ext cx="2706109" cy="1164109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2B451A51-65FF-4931-BC00-7086432A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6484620"/>
            <a:ext cx="6096000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4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002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140472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12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5B01F61D-F003-4133-84F4-47EF9FA836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69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044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5603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  <p:sp>
        <p:nvSpPr>
          <p:cNvPr id="7" name="그림 개체 틀 11">
            <a:extLst>
              <a:ext uri="{FF2B5EF4-FFF2-40B4-BE49-F238E27FC236}">
                <a16:creationId xmlns:a16="http://schemas.microsoft.com/office/drawing/2014/main" id="{A33475B2-58A9-433C-87B4-428A8D6C5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7101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8" name="그림 개체 틀 5">
            <a:extLst>
              <a:ext uri="{FF2B5EF4-FFF2-40B4-BE49-F238E27FC236}">
                <a16:creationId xmlns:a16="http://schemas.microsoft.com/office/drawing/2014/main" id="{1E5733FD-3E01-475C-8DED-B346BBF7FC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7249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46601" b="109"/>
          <a:stretch/>
        </p:blipFill>
        <p:spPr>
          <a:xfrm flipH="1">
            <a:off x="0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79726"/>
          <a:stretch/>
        </p:blipFill>
        <p:spPr>
          <a:xfrm rot="5400000" flipH="1">
            <a:off x="10950667" y="5615395"/>
            <a:ext cx="548639" cy="1934027"/>
          </a:xfrm>
          <a:prstGeom prst="rect">
            <a:avLst/>
          </a:prstGeom>
        </p:spPr>
      </p:pic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4E66461D-9A66-47B4-8864-207DD8A13C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378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4">
            <a:extLst>
              <a:ext uri="{FF2B5EF4-FFF2-40B4-BE49-F238E27FC236}">
                <a16:creationId xmlns:a16="http://schemas.microsoft.com/office/drawing/2014/main" id="{5415EC7B-9BE1-4A1B-8BC0-3734241B7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507668" y="1238371"/>
            <a:ext cx="5132260" cy="4945433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9D8F9D22-1787-46CC-A11C-19C3FF80AB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941537" y="-967014"/>
            <a:ext cx="2706109" cy="1934027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EC3E06A5-ED12-40F1-8B1C-F0AD1D8922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829" y="-2842068"/>
            <a:ext cx="12192000" cy="373380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B636B4FC-0309-4B99-A0EC-878454AC7C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7304923"/>
            <a:ext cx="12192000" cy="54864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B5033725-45BD-4FFF-A06A-EEC802239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43750"/>
          <a:stretch/>
        </p:blipFill>
        <p:spPr>
          <a:xfrm rot="16200000">
            <a:off x="10119327" y="2913380"/>
            <a:ext cx="6858000" cy="548640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E5C607C-EB2A-4210-947E-6DC18C5A1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3750"/>
          <a:stretch/>
        </p:blipFill>
        <p:spPr>
          <a:xfrm rot="16200000">
            <a:off x="10896329" y="3001010"/>
            <a:ext cx="6858000" cy="373380"/>
          </a:xfrm>
          <a:prstGeom prst="rect">
            <a:avLst/>
          </a:prstGeom>
        </p:spPr>
      </p:pic>
      <p:pic>
        <p:nvPicPr>
          <p:cNvPr id="11" name="Graphic 3">
            <a:hlinkClick r:id="rId10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13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57154" r="61188"/>
          <a:stretch/>
        </p:blipFill>
        <p:spPr>
          <a:xfrm rot="5400000">
            <a:off x="10136575" y="4802578"/>
            <a:ext cx="1991943" cy="21189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58975"/>
          <a:stretch/>
        </p:blipFill>
        <p:spPr>
          <a:xfrm rot="5400000" flipH="1" flipV="1">
            <a:off x="-956333" y="956333"/>
            <a:ext cx="2706109" cy="793444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10B78FC-E681-44D1-99C9-B2F6020E3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80206"/>
          <a:stretch/>
        </p:blipFill>
        <p:spPr>
          <a:xfrm>
            <a:off x="9778729" y="6035232"/>
            <a:ext cx="2413271" cy="3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7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19C18007-9860-44B7-8A4B-37EE16ED9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7CBDD032-B70E-4B95-BF27-A24AA0E392A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5444" b="21879"/>
          <a:stretch/>
        </p:blipFill>
        <p:spPr>
          <a:xfrm rot="5400000">
            <a:off x="456103" y="-456102"/>
            <a:ext cx="1322996" cy="223520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75265"/>
          <a:stretch/>
        </p:blipFill>
        <p:spPr>
          <a:xfrm flipH="1">
            <a:off x="-3" y="4827052"/>
            <a:ext cx="669345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71AA67A4-6096-4DCE-AB87-831FA24F2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79726"/>
          <a:stretch/>
        </p:blipFill>
        <p:spPr>
          <a:xfrm rot="5400000" flipV="1">
            <a:off x="10957919" y="-692694"/>
            <a:ext cx="548639" cy="1934027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45F9EE24-3E00-4CC2-8053-FC1EDDFDC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-455" r="77397" b="28354"/>
          <a:stretch/>
        </p:blipFill>
        <p:spPr>
          <a:xfrm rot="16200000" flipH="1">
            <a:off x="10831945" y="5490693"/>
            <a:ext cx="684664" cy="20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8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214765AB-ECEA-410A-A6E6-9A59B3135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 rot="5400000">
            <a:off x="724029" y="-748193"/>
            <a:ext cx="1613880" cy="3110261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9871932" y="386041"/>
            <a:ext cx="2706109" cy="1934027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622B84A2-8751-4805-837E-139881F263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 flipH="1" flipV="1">
            <a:off x="-386040" y="4537932"/>
            <a:ext cx="2706109" cy="1934027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57C9A844-D1A6-4693-A2F9-8E5D1BC1D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8708"/>
          <a:stretch/>
        </p:blipFill>
        <p:spPr>
          <a:xfrm rot="5400000">
            <a:off x="9970467" y="4636467"/>
            <a:ext cx="1332804" cy="31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7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000"/>
          <a:stretch/>
        </p:blipFill>
        <p:spPr>
          <a:xfrm>
            <a:off x="11080507" y="5269255"/>
            <a:ext cx="1111493" cy="158874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A555ADF1-35F4-46AA-9723-F49225F3F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6841" t="1" b="57171"/>
          <a:stretch/>
        </p:blipFill>
        <p:spPr>
          <a:xfrm flipV="1">
            <a:off x="-1" y="-2"/>
            <a:ext cx="1819574" cy="173990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4FD4A535-6F08-42DE-A6C3-530D6C720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50000"/>
          <a:stretch/>
        </p:blipFill>
        <p:spPr>
          <a:xfrm>
            <a:off x="-1" y="5269255"/>
            <a:ext cx="1111493" cy="15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41639"/>
          <a:stretch/>
        </p:blipFill>
        <p:spPr>
          <a:xfrm rot="16200000">
            <a:off x="10274589" y="788697"/>
            <a:ext cx="2706109" cy="1128713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483144D1-123E-4020-B7DA-CF4898E0A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39811" b="-1"/>
          <a:stretch/>
        </p:blipFill>
        <p:spPr>
          <a:xfrm rot="16200000">
            <a:off x="-771000" y="4922890"/>
            <a:ext cx="2706109" cy="11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1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D940B86-4730-4760-BDF2-91DA94B569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998F99F6-8AFE-440D-9D90-B5897C7C8C4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6298EAF2-E593-463A-9038-0194E10E5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b="66168"/>
          <a:stretch/>
        </p:blipFill>
        <p:spPr>
          <a:xfrm flipV="1">
            <a:off x="0" y="0"/>
            <a:ext cx="2706109" cy="6543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6212CB94-9BD4-42F6-BCD1-07963BB7F7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9999"/>
          <a:stretch/>
        </p:blipFill>
        <p:spPr>
          <a:xfrm>
            <a:off x="6096000" y="252127"/>
            <a:ext cx="6096000" cy="37338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27A5F54-ABE2-41A4-8144-E5EEC7102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66168"/>
          <a:stretch/>
        </p:blipFill>
        <p:spPr>
          <a:xfrm flipV="1">
            <a:off x="9485891" y="6203675"/>
            <a:ext cx="2706109" cy="654325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AF9B8B47-EE1F-4094-A526-C5BAB143EE86}"/>
              </a:ext>
            </a:extLst>
          </p:cNvPr>
          <p:cNvSpPr/>
          <p:nvPr userDrawn="1"/>
        </p:nvSpPr>
        <p:spPr>
          <a:xfrm>
            <a:off x="0" y="6149747"/>
            <a:ext cx="708253" cy="708253"/>
          </a:xfrm>
          <a:prstGeom prst="ellipse">
            <a:avLst/>
          </a:prstGeom>
          <a:solidFill>
            <a:srgbClr val="66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0540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1E3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777FCDD-DC8B-4F88-B1AD-D6E838C7A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46601" b="109"/>
          <a:stretch/>
        </p:blipFill>
        <p:spPr>
          <a:xfrm>
            <a:off x="9485891" y="0"/>
            <a:ext cx="2706109" cy="1030662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A635B96-33F4-49E1-BE92-2B65EF91A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79726"/>
          <a:stretch/>
        </p:blipFill>
        <p:spPr>
          <a:xfrm rot="16200000">
            <a:off x="692694" y="5615395"/>
            <a:ext cx="548639" cy="1934027"/>
          </a:xfrm>
          <a:prstGeom prst="rect">
            <a:avLst/>
          </a:prstGeom>
        </p:spPr>
      </p:pic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2D83E9FC-4487-44D6-B336-39B26014B1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4">
            <a:extLst>
              <a:ext uri="{FF2B5EF4-FFF2-40B4-BE49-F238E27FC236}">
                <a16:creationId xmlns:a16="http://schemas.microsoft.com/office/drawing/2014/main" id="{1D5F3482-760F-471D-A821-5B3D3F37D8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080CF5B7-F33F-4598-B67F-329C30FA10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1827222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877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6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2013AD3A-11FA-4CD5-866D-470045EB6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ECB15930-FDB9-476D-9A5E-60EE740BFBA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809C1326-F1A0-4884-A807-ED8DDFA78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84421" r="71596"/>
          <a:stretch/>
        </p:blipFill>
        <p:spPr>
          <a:xfrm rot="16200000" flipV="1">
            <a:off x="-343651" y="343646"/>
            <a:ext cx="1457767" cy="770467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E0107202-E3A4-4ED8-8EA5-ACB85A3E191D}"/>
              </a:ext>
            </a:extLst>
          </p:cNvPr>
          <p:cNvSpPr/>
          <p:nvPr userDrawn="1"/>
        </p:nvSpPr>
        <p:spPr>
          <a:xfrm>
            <a:off x="-3403" y="1367889"/>
            <a:ext cx="708253" cy="708253"/>
          </a:xfrm>
          <a:prstGeom prst="ellipse">
            <a:avLst/>
          </a:prstGeom>
          <a:solidFill>
            <a:srgbClr val="EF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861A0B01-053C-4EDC-8759-5A6F4CAE0A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58975"/>
          <a:stretch/>
        </p:blipFill>
        <p:spPr>
          <a:xfrm flipV="1">
            <a:off x="9485891" y="6064556"/>
            <a:ext cx="2706109" cy="7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9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87" r:id="rId19"/>
    <p:sldLayoutId id="214748366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0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BE003324-01B7-46C9-88D2-1E339D43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43750"/>
          <a:stretch/>
        </p:blipFill>
        <p:spPr>
          <a:xfrm rot="16200000">
            <a:off x="1787976" y="3154680"/>
            <a:ext cx="6858000" cy="54864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866CB400-3806-42AC-A752-8E48C1A21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44088" b="29033"/>
          <a:stretch/>
        </p:blipFill>
        <p:spPr>
          <a:xfrm rot="16200000" flipV="1">
            <a:off x="320027" y="3668407"/>
            <a:ext cx="2869566" cy="3509619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C898E308-CC56-4F76-8E05-CF72F04624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61313" r="1"/>
          <a:stretch/>
        </p:blipFill>
        <p:spPr>
          <a:xfrm flipV="1">
            <a:off x="0" y="6184900"/>
            <a:ext cx="4716596" cy="3733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9" y="188462"/>
            <a:ext cx="1352138" cy="1314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2832F9-5A6E-4A9F-A69D-F1AA86C225E6}"/>
              </a:ext>
            </a:extLst>
          </p:cNvPr>
          <p:cNvSpPr txBox="1"/>
          <p:nvPr/>
        </p:nvSpPr>
        <p:spPr>
          <a:xfrm>
            <a:off x="3794283" y="2367171"/>
            <a:ext cx="5280544" cy="21236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Evolve </a:t>
            </a:r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2A</a:t>
            </a:r>
          </a:p>
          <a:p>
            <a:pPr algn="ctr"/>
            <a:r>
              <a:rPr lang="en-US" altLang="ko-KR" sz="6600" dirty="0" smtClean="0">
                <a:solidFill>
                  <a:srgbClr val="002739"/>
                </a:solidFill>
                <a:latin typeface="+mj-lt"/>
                <a:cs typeface="Arial" panose="020B0604020202020204" pitchFamily="34" charset="0"/>
              </a:rPr>
              <a:t>2.1</a:t>
            </a:r>
            <a:endParaRPr lang="ko-KR" altLang="en-US" sz="4000" dirty="0">
              <a:solidFill>
                <a:srgbClr val="00273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8EF574-B1C8-9A7F-53D9-21B1A781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876" y="5157495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10DC4-4515-D838-133B-F58AF2DDB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67" y="516182"/>
            <a:ext cx="11608588" cy="694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58B4A1-6011-29CF-F003-5034EEEAE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440" y="1473480"/>
            <a:ext cx="9004753" cy="4653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9CEE8-9FA0-9737-9371-DA4113181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353" y="5061003"/>
            <a:ext cx="2977816" cy="174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611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C92251-9F94-114F-4CCA-85FA3B054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932" y="5247950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318F3-DF93-7949-EAC0-DD35C8A8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14" y="2175988"/>
            <a:ext cx="11898949" cy="2074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821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DEDBD-250D-48E2-76FC-BB07068B0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939" y="5337730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8D0A6B-9753-B154-6AAD-A3D3BB562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0" y="2587544"/>
            <a:ext cx="11921880" cy="722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1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D58CF-3535-EB92-B5C7-CDA28307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8" y="929423"/>
            <a:ext cx="11302964" cy="4999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3E8A4D-E209-BBB7-745A-63B6636E6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69" y="5286734"/>
            <a:ext cx="99983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46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A0CCE-5521-8AB9-63B5-756F19132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5542" y="5328051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EC676-BEDC-AC42-D658-69379D867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73" y="816075"/>
            <a:ext cx="10611853" cy="4303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Track 1.11 [EV_SB2_U02_p012_Ex2A]">
            <a:hlinkClick r:id="" action="ppaction://media"/>
            <a:extLst>
              <a:ext uri="{FF2B5EF4-FFF2-40B4-BE49-F238E27FC236}">
                <a16:creationId xmlns:a16="http://schemas.microsoft.com/office/drawing/2014/main" id="{E7B06697-317A-8FB0-1168-CBA2BEB15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6505" y="5328051"/>
            <a:ext cx="713874" cy="7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5DB71-B4E7-51FA-B4E9-77CA8C2B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873" y="5309102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34B6A7-2A18-3D70-30CA-5185C20AA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4" y="1751528"/>
            <a:ext cx="11992990" cy="2945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719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5C440C-C2B0-A51C-10A9-824339B0D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34" y="5888652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E77DE-88C7-45BE-3BB6-D9927069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95" y="380593"/>
            <a:ext cx="11693588" cy="817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819CC-D054-DFC9-9C21-379C01234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5" y="1727737"/>
            <a:ext cx="11972727" cy="3797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61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376B0-E912-0273-AC16-4415A93B3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74" y="5797506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1AEA0-CA88-D34C-5982-FFF175FE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8" y="1606963"/>
            <a:ext cx="11957896" cy="3827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E77DE-88C7-45BE-3BB6-D99270697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95" y="380593"/>
            <a:ext cx="11693588" cy="817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179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BAD05-A6A9-573C-769C-1AAC7B1AB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19" y="5782651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0C45FF-6A9A-BB2D-3914-DE8C6BC27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4" y="1561123"/>
            <a:ext cx="11916171" cy="3468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45DF44-7D48-2E5E-0419-F3ADED013D76}"/>
              </a:ext>
            </a:extLst>
          </p:cNvPr>
          <p:cNvSpPr/>
          <p:nvPr/>
        </p:nvSpPr>
        <p:spPr>
          <a:xfrm>
            <a:off x="1771650" y="2314575"/>
            <a:ext cx="2200275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EFFCC2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48031-8F6A-3B4F-7A4D-8A98B77FB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194" y="2332078"/>
            <a:ext cx="2347805" cy="268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337D8-FB9B-8249-FCDB-71AA1F548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720" y="2995796"/>
            <a:ext cx="2200847" cy="262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21686-282B-112B-15F7-7B016EFAD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939" y="3396175"/>
            <a:ext cx="2606703" cy="26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0C1089-622C-7408-097F-777DB4A68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678" y="3771612"/>
            <a:ext cx="2200847" cy="262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2605E0-3535-875E-210B-FE569A67D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678" y="4118111"/>
            <a:ext cx="2200847" cy="262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158F9A-1503-053E-6882-92B7D728E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166" y="4522879"/>
            <a:ext cx="2266462" cy="262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1E77DE-88C7-45BE-3BB6-D99270697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95" y="380593"/>
            <a:ext cx="11693588" cy="817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117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1C7866-F517-5CC7-6BC5-253D695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91" y="5757174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1387B2-0D46-F076-341E-194195B01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42" y="1835297"/>
            <a:ext cx="11626515" cy="338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E77DE-88C7-45BE-3BB6-D99270697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95" y="380593"/>
            <a:ext cx="11693588" cy="817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47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E6114-E14D-BE43-E4F7-F71544784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5" y="5670186"/>
            <a:ext cx="1134249" cy="1103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9A0FCC-59FD-5E86-0A20-3F64FED6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79" y="334554"/>
            <a:ext cx="8143980" cy="609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47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5F360F-227F-D67B-F06C-915F31B2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826" y="933581"/>
            <a:ext cx="999831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3F4F1-149D-0BF8-3F8C-4155928A7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173" y="2565271"/>
            <a:ext cx="9773653" cy="3558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075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4971D3-A310-68A5-1518-7F12BAFBE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169" y="5804431"/>
            <a:ext cx="999831" cy="969348"/>
          </a:xfrm>
          <a:prstGeom prst="rect">
            <a:avLst/>
          </a:prstGeom>
        </p:spPr>
      </p:pic>
      <p:pic>
        <p:nvPicPr>
          <p:cNvPr id="3" name="S3_68321_EV_SB2_U02_p012_CELESTE">
            <a:hlinkClick r:id="" action="ppaction://media"/>
            <a:extLst>
              <a:ext uri="{FF2B5EF4-FFF2-40B4-BE49-F238E27FC236}">
                <a16:creationId xmlns:a16="http://schemas.microsoft.com/office/drawing/2014/main" id="{4320A025-BB99-33C7-332C-71A0FA8A09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7811" y="0"/>
            <a:ext cx="3834516" cy="68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8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5F360F-227F-D67B-F06C-915F31B2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16" y="5737401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3788E-39AF-EC3D-6C7E-D00BD1E14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93" y="819516"/>
            <a:ext cx="11976345" cy="2490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3F4F1-149D-0BF8-3F8C-4155928A7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879" y="4222097"/>
            <a:ext cx="5754003" cy="2095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8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91B91-CD10-7D64-0357-96A7AFAC9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484" y="5699557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59332-BE9E-2A68-8E1D-2CDC4080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56" y="230715"/>
            <a:ext cx="4648888" cy="905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7A1439-0B26-F010-D77E-67E62F8C6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73" y="1420527"/>
            <a:ext cx="11575854" cy="2225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E2528-B4B7-99BA-BEA9-2A76BB432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446" y="3911861"/>
            <a:ext cx="9565106" cy="275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4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4CB18-6737-84E7-C493-B4F2453C6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358" y="5852557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67401-D269-7A7F-BF4D-C42ECEAF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95" y="2387797"/>
            <a:ext cx="10736178" cy="1526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9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1FBF7-288D-E69F-CFCE-B4027A444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0" y="472155"/>
            <a:ext cx="10964779" cy="665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54716-D87D-DB9B-D2BA-FFA4823D9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918" y="1432580"/>
            <a:ext cx="9852162" cy="4859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B92947-353C-64E4-3323-13F580F39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169" y="5816463"/>
            <a:ext cx="99983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DE5464-FD06-232C-1AC2-306B3ACA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877177"/>
            <a:ext cx="11566358" cy="470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D216E-F5EA-9CF0-5B1B-DBCB1D24E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421" y="5888652"/>
            <a:ext cx="999831" cy="9693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A0EFF3-7509-A5D0-624F-42D34CEDC008}"/>
              </a:ext>
            </a:extLst>
          </p:cNvPr>
          <p:cNvSpPr/>
          <p:nvPr/>
        </p:nvSpPr>
        <p:spPr>
          <a:xfrm>
            <a:off x="1359568" y="3741820"/>
            <a:ext cx="9901990" cy="2767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EFFCC2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E985F5-FC17-1B70-24C4-4C2BED3C0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568" y="2329302"/>
            <a:ext cx="9900762" cy="274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22A2BA-7353-AD0F-D957-B7CC3754F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87" y="2997899"/>
            <a:ext cx="9900762" cy="2743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704339-6853-F2E6-7E35-59F0CA705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747" y="4387371"/>
            <a:ext cx="9900762" cy="274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5CE88D-AB00-2884-D15E-E8BA145A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875" y="5095575"/>
            <a:ext cx="9900762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59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0A5B2-28FC-8915-4F45-9A33924BD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7" y="961396"/>
            <a:ext cx="11686385" cy="475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231B0E-8989-7873-FB39-2B3A81B83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515" y="5888652"/>
            <a:ext cx="99983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09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C1937-A40F-DE44-7A12-CB066E296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169" y="5888652"/>
            <a:ext cx="999831" cy="969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36F6CA-6EEE-D98F-A1DE-434929E378B4}"/>
              </a:ext>
            </a:extLst>
          </p:cNvPr>
          <p:cNvSpPr/>
          <p:nvPr/>
        </p:nvSpPr>
        <p:spPr>
          <a:xfrm>
            <a:off x="1961143" y="2550695"/>
            <a:ext cx="673769" cy="30199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EFFCC2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35" b="15402"/>
          <a:stretch/>
        </p:blipFill>
        <p:spPr>
          <a:xfrm>
            <a:off x="0" y="1134662"/>
            <a:ext cx="12192000" cy="4435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C0EE49-81A4-3996-E7CF-602DD4339773}"/>
              </a:ext>
            </a:extLst>
          </p:cNvPr>
          <p:cNvSpPr/>
          <p:nvPr/>
        </p:nvSpPr>
        <p:spPr>
          <a:xfrm>
            <a:off x="6270920" y="4806461"/>
            <a:ext cx="5921080" cy="764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EFFCC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5386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5876AF-D2C6-F355-DAEB-AA7E2CE1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032" y="5759716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066713-491E-F140-0FC6-0327C1D9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99" y="682041"/>
            <a:ext cx="10135602" cy="5272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11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34327-8C57-B0CF-4BF4-94ED342C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" y="5850659"/>
            <a:ext cx="998225" cy="971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C933B-2E65-4118-5670-60EF0F105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642" y="1612215"/>
            <a:ext cx="6368716" cy="5115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D707F-3BDF-D760-9D2C-49455320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83" y="487073"/>
            <a:ext cx="11161566" cy="710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990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5EC89-00C8-300F-E6DE-83A70B72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001" y="5888652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43D1C-0BB7-B40E-C145-A5306CE4A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5" y="1409230"/>
            <a:ext cx="10967453" cy="3922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027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DB8B5-B110-7677-1BBF-D9D8062E3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9453" y="677644"/>
            <a:ext cx="99983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4062B-DAE6-8C12-0938-01464608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7" y="5888652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716E6-32BA-65B3-451C-9CBDD6E7B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50" y="387988"/>
            <a:ext cx="11213094" cy="835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2E1FA-A9F9-6778-AC91-25E9B1C0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01" y="1631493"/>
            <a:ext cx="6175595" cy="49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6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AA134-9BD6-713A-136F-178ED049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8" y="5888652"/>
            <a:ext cx="999831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6E6B4-5317-BC98-17F5-0859CDE8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1" y="1388564"/>
            <a:ext cx="11050512" cy="373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51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FF69A-A645-0792-0133-934C887BF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32" y="5795811"/>
            <a:ext cx="999831" cy="969348"/>
          </a:xfrm>
          <a:prstGeom prst="rect">
            <a:avLst/>
          </a:prstGeom>
        </p:spPr>
      </p:pic>
      <p:pic>
        <p:nvPicPr>
          <p:cNvPr id="4" name="S3_68320_EV_SB2_U02_p011_ALLISON">
            <a:hlinkClick r:id="" action="ppaction://media"/>
            <a:extLst>
              <a:ext uri="{FF2B5EF4-FFF2-40B4-BE49-F238E27FC236}">
                <a16:creationId xmlns:a16="http://schemas.microsoft.com/office/drawing/2014/main" id="{78BE0C86-0A4A-B1B9-1CD7-597CA619F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0027" y="-1"/>
            <a:ext cx="3812147" cy="686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4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AA134-9BD6-713A-136F-178ED049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8" y="5888652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2418C3-0532-DB12-38CB-0AF1A2168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7" y="2643153"/>
            <a:ext cx="12033242" cy="7697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6E6B4-5317-BC98-17F5-0859CDE85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048" y="4014133"/>
            <a:ext cx="6354270" cy="2148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91115-6F8A-BBF7-E016-D055A18B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58" y="5840526"/>
            <a:ext cx="999831" cy="969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26" y="1"/>
            <a:ext cx="9852779" cy="6809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041626" y="6560457"/>
            <a:ext cx="7115403" cy="2494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EFFCC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56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C8C3D-A624-D25D-BDC7-E6B7A564A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713" y="723229"/>
            <a:ext cx="99983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74CCC6-A6F3-727F-845B-265083BAD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8" y="2871989"/>
            <a:ext cx="11090366" cy="1341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7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icksand SemiBold - Quicksand Light">
      <a:majorFont>
        <a:latin typeface="Quicksand SemiBold"/>
        <a:ea typeface="Arial Unicode MS"/>
        <a:cs typeface=""/>
      </a:majorFont>
      <a:minorFont>
        <a:latin typeface="Quicksand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8947"/>
        </a:solidFill>
        <a:ln>
          <a:noFill/>
        </a:ln>
      </a:spPr>
      <a:bodyPr rtlCol="0" anchor="ctr"/>
      <a:lstStyle>
        <a:defPPr algn="ctr">
          <a:defRPr sz="2800" dirty="0" smtClean="0">
            <a:solidFill>
              <a:srgbClr val="EFFCC2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Eco-friendly - PPTMON</Template>
  <TotalTime>111</TotalTime>
  <Words>3</Words>
  <Application>Microsoft Office PowerPoint</Application>
  <PresentationFormat>Widescreen</PresentationFormat>
  <Paragraphs>2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Quicksand SemiBold</vt:lpstr>
      <vt:lpstr>Arial Unicode MS</vt:lpstr>
      <vt:lpstr>Quicksand Light</vt:lpstr>
      <vt:lpstr>Arial</vt:lpstr>
      <vt:lpstr>Malgun Gothic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Mohammadi</dc:creator>
  <cp:lastModifiedBy>Admin</cp:lastModifiedBy>
  <cp:revision>8</cp:revision>
  <dcterms:created xsi:type="dcterms:W3CDTF">2023-05-21T08:44:18Z</dcterms:created>
  <dcterms:modified xsi:type="dcterms:W3CDTF">2023-07-23T06:50:24Z</dcterms:modified>
</cp:coreProperties>
</file>