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469" r:id="rId3"/>
    <p:sldId id="470" r:id="rId4"/>
    <p:sldId id="490" r:id="rId5"/>
    <p:sldId id="480" r:id="rId6"/>
    <p:sldId id="481" r:id="rId7"/>
    <p:sldId id="494" r:id="rId8"/>
    <p:sldId id="482" r:id="rId9"/>
    <p:sldId id="475" r:id="rId10"/>
    <p:sldId id="495" r:id="rId11"/>
    <p:sldId id="476" r:id="rId12"/>
    <p:sldId id="477" r:id="rId13"/>
    <p:sldId id="479" r:id="rId14"/>
    <p:sldId id="492" r:id="rId15"/>
    <p:sldId id="478" r:id="rId16"/>
    <p:sldId id="483" r:id="rId17"/>
    <p:sldId id="493" r:id="rId18"/>
    <p:sldId id="484" r:id="rId19"/>
    <p:sldId id="485" r:id="rId20"/>
    <p:sldId id="486" r:id="rId21"/>
    <p:sldId id="471" r:id="rId22"/>
    <p:sldId id="472" r:id="rId23"/>
    <p:sldId id="473" r:id="rId24"/>
    <p:sldId id="474" r:id="rId25"/>
    <p:sldId id="467" r:id="rId26"/>
    <p:sldId id="468" r:id="rId27"/>
    <p:sldId id="488" r:id="rId28"/>
  </p:sldIdLst>
  <p:sldSz cx="12192000" cy="6858000"/>
  <p:notesSz cx="6858000" cy="9144000"/>
  <p:embeddedFontLst>
    <p:embeddedFont>
      <p:font typeface="Quicksand SemiBold" charset="0"/>
      <p:bold r:id="rId31"/>
    </p:embeddedFont>
    <p:embeddedFont>
      <p:font typeface="Arial Unicode MS" panose="020B0604020202020204" charset="-128"/>
      <p:regular r:id="rId32"/>
    </p:embeddedFont>
    <p:embeddedFont>
      <p:font typeface="Quicksand Light" panose="020B0604020202020204" charset="0"/>
      <p:regular r:id="rId33"/>
    </p:embeddedFont>
    <p:embeddedFont>
      <p:font typeface="Malgun Gothic" panose="020B0503020000020004" pitchFamily="34" charset="-127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C2"/>
    <a:srgbClr val="002739"/>
    <a:srgbClr val="128947"/>
    <a:srgbClr val="66CC66"/>
    <a:srgbClr val="A1E37A"/>
    <a:srgbClr val="0E6C39"/>
    <a:srgbClr val="3E8E55"/>
    <a:srgbClr val="020838"/>
    <a:srgbClr val="E4F6F0"/>
    <a:srgbClr val="63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2" autoAdjust="0"/>
    <p:restoredTop sz="94706" autoAdjust="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2.4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53" y="605375"/>
            <a:ext cx="1002614" cy="115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22" y="2829261"/>
            <a:ext cx="11481573" cy="100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20 [EV_SB2_U02_p018_Ex1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5099" y="4077556"/>
            <a:ext cx="867680" cy="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2" y="1786877"/>
            <a:ext cx="9501790" cy="3196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55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5" y="2658548"/>
            <a:ext cx="11163192" cy="1655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34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034494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1" y="1580144"/>
            <a:ext cx="10342708" cy="2734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4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6034494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21" y="1580144"/>
            <a:ext cx="10342708" cy="2734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21 [EV_SB2_U02_p018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1675" y="4522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034494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1" y="2871452"/>
            <a:ext cx="10937566" cy="1252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03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5" y="2141448"/>
            <a:ext cx="11540488" cy="1709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65" y="2141448"/>
            <a:ext cx="11540488" cy="1709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22 [EV_SB2_U02_p018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1314" y="4020600"/>
            <a:ext cx="860494" cy="8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7" y="2702617"/>
            <a:ext cx="10458171" cy="1264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46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5" y="547888"/>
            <a:ext cx="8651449" cy="1801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37" y="2442070"/>
            <a:ext cx="9181372" cy="4285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54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6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9" y="537693"/>
            <a:ext cx="94107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395" y="2319878"/>
            <a:ext cx="27146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21" y="2762250"/>
            <a:ext cx="9732569" cy="1178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89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6" y="2637569"/>
            <a:ext cx="10464717" cy="1441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34" y="5263252"/>
            <a:ext cx="3476625" cy="32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496" y="1939142"/>
            <a:ext cx="140017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087" y="1129079"/>
            <a:ext cx="161925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29" y="4661407"/>
            <a:ext cx="224790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579" y="843329"/>
            <a:ext cx="828675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2886" y="824279"/>
            <a:ext cx="11906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5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8" y="2490653"/>
            <a:ext cx="10325051" cy="2080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034493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91" y="692239"/>
            <a:ext cx="3657600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15" y="2637420"/>
            <a:ext cx="9936051" cy="1978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76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35" y="2093017"/>
            <a:ext cx="9582150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588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08" y="2984545"/>
            <a:ext cx="9954480" cy="121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034494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8" y="3108705"/>
            <a:ext cx="10156561" cy="1089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84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FB90-DF32-A92B-A6C1-79A5566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853042"/>
            <a:ext cx="95105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9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59" y="2146345"/>
            <a:ext cx="9686925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83" y="3731925"/>
            <a:ext cx="66960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9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59" y="2146345"/>
            <a:ext cx="9686925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83" y="3731925"/>
            <a:ext cx="66960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Track 1.19 [EV_SB2_U02_p018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3620" y="5412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5857"/>
            <a:ext cx="73158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7" y="2625748"/>
            <a:ext cx="9883394" cy="1577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65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7373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69" y="755893"/>
            <a:ext cx="52768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11" y="2470393"/>
            <a:ext cx="5800993" cy="3692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7373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969" y="755893"/>
            <a:ext cx="52768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311" y="2470393"/>
            <a:ext cx="5800993" cy="3692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Track 1.19 [EV_SB2_U02_p018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6594" y="4869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873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15" y="2822351"/>
            <a:ext cx="9875945" cy="1234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10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17" y="6144706"/>
            <a:ext cx="731583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3" y="605375"/>
            <a:ext cx="1002614" cy="115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22" y="2829261"/>
            <a:ext cx="11481573" cy="1008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7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3</Words>
  <Application>Microsoft Office PowerPoint</Application>
  <PresentationFormat>Widescreen</PresentationFormat>
  <Paragraphs>2</Paragraphs>
  <Slides>27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264</cp:revision>
  <dcterms:created xsi:type="dcterms:W3CDTF">2019-04-06T05:20:47Z</dcterms:created>
  <dcterms:modified xsi:type="dcterms:W3CDTF">2023-07-23T06:55:12Z</dcterms:modified>
</cp:coreProperties>
</file>