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77" r:id="rId2"/>
    <p:sldId id="469" r:id="rId3"/>
    <p:sldId id="499" r:id="rId4"/>
    <p:sldId id="497" r:id="rId5"/>
    <p:sldId id="470" r:id="rId6"/>
    <p:sldId id="498" r:id="rId7"/>
    <p:sldId id="471" r:id="rId8"/>
    <p:sldId id="472" r:id="rId9"/>
    <p:sldId id="474" r:id="rId10"/>
    <p:sldId id="473" r:id="rId11"/>
    <p:sldId id="467" r:id="rId12"/>
    <p:sldId id="468" r:id="rId13"/>
    <p:sldId id="476" r:id="rId14"/>
    <p:sldId id="478" r:id="rId15"/>
    <p:sldId id="479" r:id="rId16"/>
    <p:sldId id="477" r:id="rId17"/>
    <p:sldId id="480" r:id="rId18"/>
    <p:sldId id="481" r:id="rId19"/>
    <p:sldId id="482" r:id="rId20"/>
    <p:sldId id="483" r:id="rId21"/>
    <p:sldId id="484" r:id="rId22"/>
    <p:sldId id="485" r:id="rId23"/>
    <p:sldId id="486" r:id="rId24"/>
    <p:sldId id="487" r:id="rId25"/>
    <p:sldId id="488" r:id="rId26"/>
    <p:sldId id="489" r:id="rId27"/>
    <p:sldId id="490" r:id="rId28"/>
    <p:sldId id="491" r:id="rId29"/>
    <p:sldId id="492" r:id="rId30"/>
    <p:sldId id="493" r:id="rId31"/>
    <p:sldId id="495" r:id="rId32"/>
    <p:sldId id="494" r:id="rId33"/>
    <p:sldId id="496" r:id="rId34"/>
    <p:sldId id="500" r:id="rId35"/>
  </p:sldIdLst>
  <p:sldSz cx="12192000" cy="6858000"/>
  <p:notesSz cx="6858000" cy="9144000"/>
  <p:embeddedFontLst>
    <p:embeddedFont>
      <p:font typeface="Quicksand SemiBold" charset="0"/>
      <p:bold r:id="rId38"/>
    </p:embeddedFont>
    <p:embeddedFont>
      <p:font typeface="Arial Unicode MS" panose="020B0604020202020204" charset="-128"/>
      <p:regular r:id="rId39"/>
    </p:embeddedFont>
    <p:embeddedFont>
      <p:font typeface="Quicksand Light" panose="020B0604020202020204" charset="0"/>
      <p:regular r:id="rId40"/>
    </p:embeddedFont>
    <p:embeddedFont>
      <p:font typeface="Malgun Gothic" panose="020B0503020000020004" pitchFamily="34" charset="-127"/>
      <p:regular r:id="rId41"/>
      <p:bold r:id="rId4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adi" initials="M" lastIdx="1" clrIdx="0">
    <p:extLst>
      <p:ext uri="{19B8F6BF-5375-455C-9EA6-DF929625EA0E}">
        <p15:presenceInfo xmlns:p15="http://schemas.microsoft.com/office/powerpoint/2012/main" userId="S-1-5-21-3661434651-217922817-3090428777-11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FFCC2"/>
    <a:srgbClr val="002739"/>
    <a:srgbClr val="128947"/>
    <a:srgbClr val="66CC66"/>
    <a:srgbClr val="A1E37A"/>
    <a:srgbClr val="0E6C39"/>
    <a:srgbClr val="3E8E55"/>
    <a:srgbClr val="020838"/>
    <a:srgbClr val="E4F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6" autoAdjust="0"/>
    <p:restoredTop sz="94660"/>
  </p:normalViewPr>
  <p:slideViewPr>
    <p:cSldViewPr snapToGrid="0">
      <p:cViewPr varScale="1">
        <p:scale>
          <a:sx n="42" d="100"/>
          <a:sy n="42" d="100"/>
        </p:scale>
        <p:origin x="4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06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2023-07-23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615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5" Type="http://schemas.openxmlformats.org/officeDocument/2006/relationships/image" Target="../media/image4.sv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pptmon.com/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4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8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8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8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pptmon.com/" TargetMode="External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12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hyperlink" Target="http://pptmon.com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0.svg"/><Relationship Id="rId14" Type="http://schemas.openxmlformats.org/officeDocument/2006/relationships/hyperlink" Target="http://www.pptmon.com/" TargetMode="Externa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10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1E13A304-9BF6-4C5F-B7BC-6C7D1CE499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3181" y="708252"/>
            <a:ext cx="4656434" cy="5462721"/>
          </a:xfrm>
          <a:prstGeom prst="roundRect">
            <a:avLst>
              <a:gd name="adj" fmla="val 66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44" name="그래픽 43">
            <a:extLst>
              <a:ext uri="{FF2B5EF4-FFF2-40B4-BE49-F238E27FC236}">
                <a16:creationId xmlns:a16="http://schemas.microsoft.com/office/drawing/2014/main" id="{C25881C4-7758-4D69-8EF3-FCA5DB80B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84421" r="71596"/>
          <a:stretch/>
        </p:blipFill>
        <p:spPr>
          <a:xfrm rot="16200000" flipV="1">
            <a:off x="-343651" y="343646"/>
            <a:ext cx="1457767" cy="770467"/>
          </a:xfrm>
          <a:prstGeom prst="rect">
            <a:avLst/>
          </a:prstGeom>
        </p:spPr>
      </p:pic>
      <p:pic>
        <p:nvPicPr>
          <p:cNvPr id="3" name="그래픽 2">
            <a:extLst>
              <a:ext uri="{FF2B5EF4-FFF2-40B4-BE49-F238E27FC236}">
                <a16:creationId xmlns:a16="http://schemas.microsoft.com/office/drawing/2014/main" id="{F67B80F9-06B3-41A0-A13C-B86AFFF5E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6601" b="109"/>
          <a:stretch/>
        </p:blipFill>
        <p:spPr>
          <a:xfrm>
            <a:off x="9485891" y="0"/>
            <a:ext cx="2706109" cy="1030662"/>
          </a:xfrm>
          <a:prstGeom prst="rect">
            <a:avLst/>
          </a:prstGeom>
        </p:spPr>
      </p:pic>
      <p:pic>
        <p:nvPicPr>
          <p:cNvPr id="39" name="Graphic 3">
            <a:hlinkClick r:id="rId6"/>
            <a:extLst>
              <a:ext uri="{FF2B5EF4-FFF2-40B4-BE49-F238E27FC236}">
                <a16:creationId xmlns:a16="http://schemas.microsoft.com/office/drawing/2014/main" id="{6B7F606F-9AE0-481F-838B-79EE34AB1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40" name="TextBox 39">
            <a:hlinkClick r:id="rId9"/>
            <a:extLst>
              <a:ext uri="{FF2B5EF4-FFF2-40B4-BE49-F238E27FC236}">
                <a16:creationId xmlns:a16="http://schemas.microsoft.com/office/drawing/2014/main" id="{FABC0F05-F057-4177-95D6-48020DB17512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그래픽 41">
            <a:extLst>
              <a:ext uri="{FF2B5EF4-FFF2-40B4-BE49-F238E27FC236}">
                <a16:creationId xmlns:a16="http://schemas.microsoft.com/office/drawing/2014/main" id="{26A804E0-0738-4D4D-808C-A245A6702F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79726"/>
          <a:stretch/>
        </p:blipFill>
        <p:spPr>
          <a:xfrm rot="16200000">
            <a:off x="10957919" y="5615395"/>
            <a:ext cx="548639" cy="1934027"/>
          </a:xfrm>
          <a:prstGeom prst="rect">
            <a:avLst/>
          </a:prstGeom>
        </p:spPr>
      </p:pic>
      <p:sp>
        <p:nvSpPr>
          <p:cNvPr id="32" name="타원 31">
            <a:extLst>
              <a:ext uri="{FF2B5EF4-FFF2-40B4-BE49-F238E27FC236}">
                <a16:creationId xmlns:a16="http://schemas.microsoft.com/office/drawing/2014/main" id="{7A394893-8DA5-45FF-895B-7267D0BF35A7}"/>
              </a:ext>
            </a:extLst>
          </p:cNvPr>
          <p:cNvSpPr/>
          <p:nvPr userDrawn="1"/>
        </p:nvSpPr>
        <p:spPr>
          <a:xfrm>
            <a:off x="-3403" y="1367889"/>
            <a:ext cx="708253" cy="708253"/>
          </a:xfrm>
          <a:prstGeom prst="ellipse">
            <a:avLst/>
          </a:prstGeom>
          <a:solidFill>
            <a:srgbClr val="66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128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0CCEBAF9-DEE1-43FA-837C-FA359BA637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57154" r="61188"/>
          <a:stretch/>
        </p:blipFill>
        <p:spPr>
          <a:xfrm rot="5400000">
            <a:off x="10136575" y="4802578"/>
            <a:ext cx="1991943" cy="2118905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8692977D-6754-40FB-B230-983FE7CB0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80206"/>
          <a:stretch/>
        </p:blipFill>
        <p:spPr>
          <a:xfrm>
            <a:off x="9778729" y="6115235"/>
            <a:ext cx="2413271" cy="37338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4CA3EDDC-275A-4E47-8F5A-886BC4FE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75265"/>
          <a:stretch/>
        </p:blipFill>
        <p:spPr>
          <a:xfrm flipH="1">
            <a:off x="-3" y="0"/>
            <a:ext cx="669345" cy="19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37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A1E3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02C51167-EF23-4A6B-971C-7BC652BF0B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55444" b="21879"/>
          <a:stretch/>
        </p:blipFill>
        <p:spPr>
          <a:xfrm rot="16200000" flipH="1">
            <a:off x="10420151" y="-456102"/>
            <a:ext cx="1322996" cy="2235205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001882E6-4A4F-4137-BBA4-767377A1A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75265"/>
          <a:stretch/>
        </p:blipFill>
        <p:spPr>
          <a:xfrm>
            <a:off x="11529908" y="4827052"/>
            <a:ext cx="669345" cy="193402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FE28CF76-CC0D-49BA-828B-440601B8F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79726"/>
          <a:stretch/>
        </p:blipFill>
        <p:spPr>
          <a:xfrm rot="16200000" flipH="1" flipV="1">
            <a:off x="692692" y="-692694"/>
            <a:ext cx="548639" cy="1934027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FF89F341-87A5-44E8-8DD9-9BE6D7A58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-455" r="77397" b="28354"/>
          <a:stretch/>
        </p:blipFill>
        <p:spPr>
          <a:xfrm rot="5400000">
            <a:off x="682641" y="5490693"/>
            <a:ext cx="684664" cy="2049952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162D247E-973F-4E4B-9ADE-077433C3B1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71762" y="1959011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C486FFBE-09AF-4C6D-A587-A7FEB98760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94410" y="1959011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1B8308EE-164B-4056-B976-D074D66882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26466" y="1959011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17">
            <a:extLst>
              <a:ext uri="{FF2B5EF4-FFF2-40B4-BE49-F238E27FC236}">
                <a16:creationId xmlns:a16="http://schemas.microsoft.com/office/drawing/2014/main" id="{18E34E63-C516-4F46-944B-1B745440CE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9114" y="1959011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8078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BB3527CA-35B3-47C8-B91D-E373C5D52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50000"/>
          <a:stretch/>
        </p:blipFill>
        <p:spPr>
          <a:xfrm rot="5400000" flipH="1" flipV="1">
            <a:off x="10396946" y="5062946"/>
            <a:ext cx="1226467" cy="2363641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63D6B3ED-3697-4AD2-93BC-9A5D3CF23F9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6200000" flipH="1" flipV="1">
            <a:off x="-317534" y="5094865"/>
            <a:ext cx="2056506" cy="1469763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F185C525-D610-44AA-A56C-B96DA81497B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6200000">
            <a:off x="10428865" y="293370"/>
            <a:ext cx="2056506" cy="1469763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68961915-7077-4A41-A232-983277BB0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8708"/>
          <a:stretch/>
        </p:blipFill>
        <p:spPr>
          <a:xfrm rot="5400000" flipH="1" flipV="1">
            <a:off x="651227" y="-675390"/>
            <a:ext cx="1012864" cy="2363641"/>
          </a:xfrm>
          <a:prstGeom prst="rect">
            <a:avLst/>
          </a:prstGeom>
        </p:spPr>
      </p:pic>
      <p:sp>
        <p:nvSpPr>
          <p:cNvPr id="9" name="그림 개체 틀 7">
            <a:extLst>
              <a:ext uri="{FF2B5EF4-FFF2-40B4-BE49-F238E27FC236}">
                <a16:creationId xmlns:a16="http://schemas.microsoft.com/office/drawing/2014/main" id="{9792253B-B92B-4293-9530-DF84B4869D1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8285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7">
            <a:extLst>
              <a:ext uri="{FF2B5EF4-FFF2-40B4-BE49-F238E27FC236}">
                <a16:creationId xmlns:a16="http://schemas.microsoft.com/office/drawing/2014/main" id="{A9A09E2F-A3EA-4138-A1BD-264C2F3AA1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81714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5194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128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81FB9FAF-DE96-433F-BD80-09D61A0A3D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flipH="1">
            <a:off x="-1" y="5269255"/>
            <a:ext cx="2222986" cy="1588745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A7F854C0-3B69-4271-A8E8-569243049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56841" t="1" b="57171"/>
          <a:stretch/>
        </p:blipFill>
        <p:spPr>
          <a:xfrm flipH="1" flipV="1">
            <a:off x="10372426" y="-2"/>
            <a:ext cx="1819574" cy="173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4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002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41639"/>
          <a:stretch/>
        </p:blipFill>
        <p:spPr>
          <a:xfrm rot="16200000" flipH="1" flipV="1">
            <a:off x="-788698" y="4940589"/>
            <a:ext cx="2706109" cy="1128713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483144D1-123E-4020-B7DA-CF4898E0A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39811" b="-1"/>
          <a:stretch/>
        </p:blipFill>
        <p:spPr>
          <a:xfrm rot="5400000" flipH="1">
            <a:off x="10256891" y="770999"/>
            <a:ext cx="2706109" cy="1164109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2B451A51-65FF-4931-BC00-7086432A25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49999"/>
          <a:stretch/>
        </p:blipFill>
        <p:spPr>
          <a:xfrm>
            <a:off x="6096000" y="6484620"/>
            <a:ext cx="6096000" cy="37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43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002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66168"/>
          <a:stretch/>
        </p:blipFill>
        <p:spPr>
          <a:xfrm flipV="1">
            <a:off x="0" y="0"/>
            <a:ext cx="2706109" cy="65432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6212CB94-9BD4-42F6-BCD1-07963BB7F7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49999"/>
          <a:stretch/>
        </p:blipFill>
        <p:spPr>
          <a:xfrm>
            <a:off x="6096000" y="140472"/>
            <a:ext cx="6096000" cy="373380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27A5F54-ABE2-41A4-8144-E5EEC7102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66168"/>
          <a:stretch/>
        </p:blipFill>
        <p:spPr>
          <a:xfrm flipV="1">
            <a:off x="9485891" y="6203675"/>
            <a:ext cx="2706109" cy="654325"/>
          </a:xfrm>
          <a:prstGeom prst="rect">
            <a:avLst/>
          </a:prstGeom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AF9B8B47-EE1F-4094-A526-C5BAB143EE86}"/>
              </a:ext>
            </a:extLst>
          </p:cNvPr>
          <p:cNvSpPr/>
          <p:nvPr userDrawn="1"/>
        </p:nvSpPr>
        <p:spPr>
          <a:xfrm>
            <a:off x="0" y="6149747"/>
            <a:ext cx="708253" cy="708253"/>
          </a:xfrm>
          <a:prstGeom prst="ellipse">
            <a:avLst/>
          </a:prstGeom>
          <a:solidFill>
            <a:srgbClr val="128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sp>
        <p:nvSpPr>
          <p:cNvPr id="8" name="그림 개체 틀 17">
            <a:extLst>
              <a:ext uri="{FF2B5EF4-FFF2-40B4-BE49-F238E27FC236}">
                <a16:creationId xmlns:a16="http://schemas.microsoft.com/office/drawing/2014/main" id="{5B01F61D-F003-4133-84F4-47EF9FA836A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6146" y="509813"/>
            <a:ext cx="11155154" cy="3008087"/>
          </a:xfrm>
          <a:prstGeom prst="roundRect">
            <a:avLst>
              <a:gd name="adj" fmla="val 69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1044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5603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41639"/>
          <a:stretch/>
        </p:blipFill>
        <p:spPr>
          <a:xfrm rot="16200000">
            <a:off x="10274589" y="788697"/>
            <a:ext cx="2706109" cy="1128713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483144D1-123E-4020-B7DA-CF4898E0A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39811" b="-1"/>
          <a:stretch/>
        </p:blipFill>
        <p:spPr>
          <a:xfrm rot="16200000">
            <a:off x="-771000" y="4922890"/>
            <a:ext cx="2706109" cy="1164109"/>
          </a:xfrm>
          <a:prstGeom prst="rect">
            <a:avLst/>
          </a:prstGeom>
        </p:spPr>
      </p:pic>
      <p:sp>
        <p:nvSpPr>
          <p:cNvPr id="7" name="그림 개체 틀 11">
            <a:extLst>
              <a:ext uri="{FF2B5EF4-FFF2-40B4-BE49-F238E27FC236}">
                <a16:creationId xmlns:a16="http://schemas.microsoft.com/office/drawing/2014/main" id="{A33475B2-58A9-433C-87B4-428A8D6C50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7101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A1E3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66168"/>
          <a:stretch/>
        </p:blipFill>
        <p:spPr>
          <a:xfrm flipV="1">
            <a:off x="0" y="0"/>
            <a:ext cx="2706109" cy="65432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6212CB94-9BD4-42F6-BCD1-07963BB7F7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49999"/>
          <a:stretch/>
        </p:blipFill>
        <p:spPr>
          <a:xfrm>
            <a:off x="6096000" y="252127"/>
            <a:ext cx="6096000" cy="373380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27A5F54-ABE2-41A4-8144-E5EEC7102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66168"/>
          <a:stretch/>
        </p:blipFill>
        <p:spPr>
          <a:xfrm flipV="1">
            <a:off x="9485891" y="6203675"/>
            <a:ext cx="2706109" cy="654325"/>
          </a:xfrm>
          <a:prstGeom prst="rect">
            <a:avLst/>
          </a:prstGeom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AF9B8B47-EE1F-4094-A526-C5BAB143EE86}"/>
              </a:ext>
            </a:extLst>
          </p:cNvPr>
          <p:cNvSpPr/>
          <p:nvPr userDrawn="1"/>
        </p:nvSpPr>
        <p:spPr>
          <a:xfrm>
            <a:off x="0" y="6149747"/>
            <a:ext cx="708253" cy="708253"/>
          </a:xfrm>
          <a:prstGeom prst="ellipse">
            <a:avLst/>
          </a:prstGeom>
          <a:solidFill>
            <a:srgbClr val="EFF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sp>
        <p:nvSpPr>
          <p:cNvPr id="8" name="그림 개체 틀 5">
            <a:extLst>
              <a:ext uri="{FF2B5EF4-FFF2-40B4-BE49-F238E27FC236}">
                <a16:creationId xmlns:a16="http://schemas.microsoft.com/office/drawing/2014/main" id="{1E5733FD-3E01-475C-8DED-B346BBF7FC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7249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D777FCDD-DC8B-4F88-B1AD-D6E838C7A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46601" b="109"/>
          <a:stretch/>
        </p:blipFill>
        <p:spPr>
          <a:xfrm flipH="1">
            <a:off x="0" y="0"/>
            <a:ext cx="2706109" cy="1030662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3A635B96-33F4-49E1-BE92-2B65EF91A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79726"/>
          <a:stretch/>
        </p:blipFill>
        <p:spPr>
          <a:xfrm rot="5400000" flipH="1">
            <a:off x="10950667" y="5615395"/>
            <a:ext cx="548639" cy="1934027"/>
          </a:xfrm>
          <a:prstGeom prst="rect">
            <a:avLst/>
          </a:prstGeom>
        </p:spPr>
      </p:pic>
      <p:sp>
        <p:nvSpPr>
          <p:cNvPr id="10" name="그림 개체 틀 8">
            <a:extLst>
              <a:ext uri="{FF2B5EF4-FFF2-40B4-BE49-F238E27FC236}">
                <a16:creationId xmlns:a16="http://schemas.microsoft.com/office/drawing/2014/main" id="{4E66461D-9A66-47B4-8864-207DD8A13C7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3789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래픽 4">
            <a:extLst>
              <a:ext uri="{FF2B5EF4-FFF2-40B4-BE49-F238E27FC236}">
                <a16:creationId xmlns:a16="http://schemas.microsoft.com/office/drawing/2014/main" id="{5415EC7B-9BE1-4A1B-8BC0-3734241B7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400000">
            <a:off x="-5507668" y="1238371"/>
            <a:ext cx="5132260" cy="4945433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9D8F9D22-1787-46CC-A11C-19C3FF80AB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2941537" y="-967014"/>
            <a:ext cx="2706109" cy="1934027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EC3E06A5-ED12-40F1-8B1C-F0AD1D89222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91829" y="-2842068"/>
            <a:ext cx="12192000" cy="37338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B636B4FC-0309-4B99-A0EC-878454AC7C6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0" y="7304923"/>
            <a:ext cx="12192000" cy="548640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B5033725-45BD-4FFF-A06A-EEC802239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43750"/>
          <a:stretch/>
        </p:blipFill>
        <p:spPr>
          <a:xfrm rot="16200000">
            <a:off x="10119327" y="2913380"/>
            <a:ext cx="6858000" cy="548640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9E5C607C-EB2A-4210-947E-6DC18C5A1F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43750"/>
          <a:stretch/>
        </p:blipFill>
        <p:spPr>
          <a:xfrm rot="16200000">
            <a:off x="10896329" y="3001010"/>
            <a:ext cx="6858000" cy="373380"/>
          </a:xfrm>
          <a:prstGeom prst="rect">
            <a:avLst/>
          </a:prstGeom>
        </p:spPr>
      </p:pic>
      <p:pic>
        <p:nvPicPr>
          <p:cNvPr id="11" name="Graphic 3">
            <a:hlinkClick r:id="rId10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13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214765AB-ECEA-410A-A6E6-9A59B3135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57154" r="61188"/>
          <a:stretch/>
        </p:blipFill>
        <p:spPr>
          <a:xfrm rot="5400000">
            <a:off x="10136575" y="4802578"/>
            <a:ext cx="1991943" cy="2118905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58975"/>
          <a:stretch/>
        </p:blipFill>
        <p:spPr>
          <a:xfrm rot="5400000" flipH="1" flipV="1">
            <a:off x="-956333" y="956333"/>
            <a:ext cx="2706109" cy="793444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C10B78FC-E681-44D1-99C9-B2F6020E3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80206"/>
          <a:stretch/>
        </p:blipFill>
        <p:spPr>
          <a:xfrm>
            <a:off x="9778729" y="6035232"/>
            <a:ext cx="2413271" cy="37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74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19C18007-9860-44B7-8A4B-37EE16ED95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7CBDD032-B70E-4B95-BF27-A24AA0E392A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214765AB-ECEA-410A-A6E6-9A59B3135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55444" b="21879"/>
          <a:stretch/>
        </p:blipFill>
        <p:spPr>
          <a:xfrm rot="5400000">
            <a:off x="456103" y="-456102"/>
            <a:ext cx="1322996" cy="2235205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75265"/>
          <a:stretch/>
        </p:blipFill>
        <p:spPr>
          <a:xfrm flipH="1">
            <a:off x="-3" y="4827052"/>
            <a:ext cx="669345" cy="1934027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71AA67A4-6096-4DCE-AB87-831FA24F20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79726"/>
          <a:stretch/>
        </p:blipFill>
        <p:spPr>
          <a:xfrm rot="5400000" flipV="1">
            <a:off x="10957919" y="-692694"/>
            <a:ext cx="548639" cy="1934027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45F9EE24-3E00-4CC2-8053-FC1EDDFDC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-455" r="77397" b="28354"/>
          <a:stretch/>
        </p:blipFill>
        <p:spPr>
          <a:xfrm rot="16200000" flipH="1">
            <a:off x="10831945" y="5490693"/>
            <a:ext cx="684664" cy="20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08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214765AB-ECEA-410A-A6E6-9A59B3135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50000"/>
          <a:stretch/>
        </p:blipFill>
        <p:spPr>
          <a:xfrm rot="5400000">
            <a:off x="724029" y="-748193"/>
            <a:ext cx="1613880" cy="3110261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6200000">
            <a:off x="9871932" y="386041"/>
            <a:ext cx="2706109" cy="1934027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622B84A2-8751-4805-837E-139881F263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6200000" flipH="1" flipV="1">
            <a:off x="-386040" y="4537932"/>
            <a:ext cx="2706109" cy="1934027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57C9A844-D1A6-4693-A2F9-8E5D1BC1DF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8708"/>
          <a:stretch/>
        </p:blipFill>
        <p:spPr>
          <a:xfrm rot="5400000">
            <a:off x="9970467" y="4636467"/>
            <a:ext cx="1332804" cy="311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7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0000"/>
          <a:stretch/>
        </p:blipFill>
        <p:spPr>
          <a:xfrm>
            <a:off x="11080507" y="5269255"/>
            <a:ext cx="1111493" cy="158874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A555ADF1-35F4-46AA-9723-F49225F3F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56841" t="1" b="57171"/>
          <a:stretch/>
        </p:blipFill>
        <p:spPr>
          <a:xfrm flipV="1">
            <a:off x="-1" y="-2"/>
            <a:ext cx="1819574" cy="1739901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4FD4A535-6F08-42DE-A6C3-530D6C7203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50000"/>
          <a:stretch/>
        </p:blipFill>
        <p:spPr>
          <a:xfrm>
            <a:off x="-1" y="5269255"/>
            <a:ext cx="1111493" cy="15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40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41639"/>
          <a:stretch/>
        </p:blipFill>
        <p:spPr>
          <a:xfrm rot="16200000">
            <a:off x="10274589" y="788697"/>
            <a:ext cx="2706109" cy="1128713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483144D1-123E-4020-B7DA-CF4898E0A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39811" b="-1"/>
          <a:stretch/>
        </p:blipFill>
        <p:spPr>
          <a:xfrm rot="16200000">
            <a:off x="-771000" y="4922890"/>
            <a:ext cx="2706109" cy="116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15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66168"/>
          <a:stretch/>
        </p:blipFill>
        <p:spPr>
          <a:xfrm flipV="1">
            <a:off x="0" y="0"/>
            <a:ext cx="2706109" cy="65432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6212CB94-9BD4-42F6-BCD1-07963BB7F7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49999"/>
          <a:stretch/>
        </p:blipFill>
        <p:spPr>
          <a:xfrm>
            <a:off x="6096000" y="252127"/>
            <a:ext cx="6096000" cy="373380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27A5F54-ABE2-41A4-8144-E5EEC7102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66168"/>
          <a:stretch/>
        </p:blipFill>
        <p:spPr>
          <a:xfrm flipV="1">
            <a:off x="9485891" y="6203675"/>
            <a:ext cx="2706109" cy="654325"/>
          </a:xfrm>
          <a:prstGeom prst="rect">
            <a:avLst/>
          </a:prstGeom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AF9B8B47-EE1F-4094-A526-C5BAB143EE86}"/>
              </a:ext>
            </a:extLst>
          </p:cNvPr>
          <p:cNvSpPr/>
          <p:nvPr userDrawn="1"/>
        </p:nvSpPr>
        <p:spPr>
          <a:xfrm>
            <a:off x="0" y="6149747"/>
            <a:ext cx="708253" cy="708253"/>
          </a:xfrm>
          <a:prstGeom prst="ellipse">
            <a:avLst/>
          </a:prstGeom>
          <a:solidFill>
            <a:srgbClr val="66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0540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A1E3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D777FCDD-DC8B-4F88-B1AD-D6E838C7A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46601" b="109"/>
          <a:stretch/>
        </p:blipFill>
        <p:spPr>
          <a:xfrm>
            <a:off x="9485891" y="0"/>
            <a:ext cx="2706109" cy="1030662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3A635B96-33F4-49E1-BE92-2B65EF91A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79726"/>
          <a:stretch/>
        </p:blipFill>
        <p:spPr>
          <a:xfrm rot="16200000">
            <a:off x="692694" y="5615395"/>
            <a:ext cx="548639" cy="1934027"/>
          </a:xfrm>
          <a:prstGeom prst="rect">
            <a:avLst/>
          </a:prstGeom>
        </p:spPr>
      </p:pic>
      <p:sp>
        <p:nvSpPr>
          <p:cNvPr id="15" name="그림 개체 틀 4">
            <a:extLst>
              <a:ext uri="{FF2B5EF4-FFF2-40B4-BE49-F238E27FC236}">
                <a16:creationId xmlns:a16="http://schemas.microsoft.com/office/drawing/2014/main" id="{2D83E9FC-4487-44D6-B336-39B26014B1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11700" y="1827222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6" name="그림 개체 틀 4">
            <a:extLst>
              <a:ext uri="{FF2B5EF4-FFF2-40B4-BE49-F238E27FC236}">
                <a16:creationId xmlns:a16="http://schemas.microsoft.com/office/drawing/2014/main" id="{1D5F3482-760F-471D-A821-5B3D3F37D8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65200" y="1827222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080CF5B7-F33F-4598-B67F-329C30FA10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58200" y="1827222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8778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809C1326-F1A0-4884-A807-ED8DDFA78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84421" r="71596"/>
          <a:stretch/>
        </p:blipFill>
        <p:spPr>
          <a:xfrm rot="16200000" flipV="1">
            <a:off x="-343651" y="343646"/>
            <a:ext cx="1457767" cy="770467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E0107202-E3A4-4ED8-8EA5-ACB85A3E191D}"/>
              </a:ext>
            </a:extLst>
          </p:cNvPr>
          <p:cNvSpPr/>
          <p:nvPr userDrawn="1"/>
        </p:nvSpPr>
        <p:spPr>
          <a:xfrm>
            <a:off x="-3403" y="1367889"/>
            <a:ext cx="708253" cy="708253"/>
          </a:xfrm>
          <a:prstGeom prst="ellipse">
            <a:avLst/>
          </a:prstGeom>
          <a:solidFill>
            <a:srgbClr val="EFF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861A0B01-053C-4EDC-8759-5A6F4CAE0A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58975"/>
          <a:stretch/>
        </p:blipFill>
        <p:spPr>
          <a:xfrm flipV="1">
            <a:off x="9485891" y="6064556"/>
            <a:ext cx="2706109" cy="79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96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687" r:id="rId19"/>
    <p:sldLayoutId id="2147483664" r:id="rId2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20.sv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BE003324-01B7-46C9-88D2-1E339D43F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3750"/>
          <a:stretch/>
        </p:blipFill>
        <p:spPr>
          <a:xfrm rot="16200000">
            <a:off x="1787976" y="3154680"/>
            <a:ext cx="6858000" cy="54864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866CB400-3806-42AC-A752-8E48C1A21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44088" b="29033"/>
          <a:stretch/>
        </p:blipFill>
        <p:spPr>
          <a:xfrm rot="16200000" flipV="1">
            <a:off x="320027" y="3668407"/>
            <a:ext cx="2869566" cy="3509619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C898E308-CC56-4F76-8E05-CF72F04624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61313" r="1"/>
          <a:stretch/>
        </p:blipFill>
        <p:spPr>
          <a:xfrm flipV="1">
            <a:off x="0" y="6184900"/>
            <a:ext cx="4716596" cy="3733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89" y="188462"/>
            <a:ext cx="1352138" cy="13145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2832F9-5A6E-4A9F-A69D-F1AA86C225E6}"/>
              </a:ext>
            </a:extLst>
          </p:cNvPr>
          <p:cNvSpPr txBox="1"/>
          <p:nvPr/>
        </p:nvSpPr>
        <p:spPr>
          <a:xfrm>
            <a:off x="3794283" y="2367171"/>
            <a:ext cx="5280544" cy="212365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002739"/>
                </a:solidFill>
                <a:latin typeface="+mj-lt"/>
                <a:cs typeface="Arial" panose="020B0604020202020204" pitchFamily="34" charset="0"/>
              </a:rPr>
              <a:t>Evolve </a:t>
            </a:r>
            <a:r>
              <a:rPr lang="en-US" altLang="ko-KR" sz="6600" dirty="0" smtClean="0">
                <a:solidFill>
                  <a:srgbClr val="002739"/>
                </a:solidFill>
                <a:latin typeface="+mj-lt"/>
                <a:cs typeface="Arial" panose="020B0604020202020204" pitchFamily="34" charset="0"/>
              </a:rPr>
              <a:t>2A</a:t>
            </a:r>
          </a:p>
          <a:p>
            <a:pPr algn="ctr"/>
            <a:r>
              <a:rPr lang="en-US" altLang="ko-KR" sz="6600" dirty="0" smtClean="0">
                <a:solidFill>
                  <a:srgbClr val="002739"/>
                </a:solidFill>
                <a:latin typeface="+mj-lt"/>
                <a:cs typeface="Arial" panose="020B0604020202020204" pitchFamily="34" charset="0"/>
              </a:rPr>
              <a:t>3.1</a:t>
            </a:r>
            <a:endParaRPr lang="ko-KR" altLang="en-US" sz="4000" dirty="0">
              <a:solidFill>
                <a:srgbClr val="00273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6293" y="6016679"/>
            <a:ext cx="865707" cy="841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23" y="2967286"/>
            <a:ext cx="11342123" cy="876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0768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6293" y="5906085"/>
            <a:ext cx="865707" cy="841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890" y="1555794"/>
            <a:ext cx="9285667" cy="3941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0895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6293" y="6016679"/>
            <a:ext cx="865707" cy="841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595" y="1079812"/>
            <a:ext cx="9029404" cy="723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595" y="2453791"/>
            <a:ext cx="9288958" cy="3562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2846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6293" y="5893206"/>
            <a:ext cx="865707" cy="841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135" y="1867904"/>
            <a:ext cx="9585165" cy="3386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138" y="757169"/>
            <a:ext cx="9029404" cy="723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235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6820" y="6016679"/>
            <a:ext cx="865707" cy="841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41" y="2024531"/>
            <a:ext cx="10792332" cy="2792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138" y="757169"/>
            <a:ext cx="9029404" cy="723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019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8182" y="5918964"/>
            <a:ext cx="865707" cy="841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32" y="1949587"/>
            <a:ext cx="10807344" cy="2776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138" y="757169"/>
            <a:ext cx="9029404" cy="723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2751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6293" y="6016679"/>
            <a:ext cx="865707" cy="841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57" y="2811444"/>
            <a:ext cx="11819520" cy="79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275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79" y="947854"/>
            <a:ext cx="10739720" cy="1459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55" y="2827716"/>
            <a:ext cx="11630025" cy="3486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1445" y="5472545"/>
            <a:ext cx="86570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96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45" y="2787805"/>
            <a:ext cx="11454149" cy="13802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4333" y="6016679"/>
            <a:ext cx="86570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88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82" y="2577519"/>
            <a:ext cx="11573540" cy="1157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6293" y="6016679"/>
            <a:ext cx="86570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66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98" y="6016679"/>
            <a:ext cx="875027" cy="841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87703"/>
            <a:ext cx="12192000" cy="1228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5171" y="0"/>
            <a:ext cx="7369629" cy="5436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14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40" y="2654293"/>
            <a:ext cx="11526833" cy="1326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3383" y="6016679"/>
            <a:ext cx="86570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81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6293" y="6016679"/>
            <a:ext cx="865707" cy="841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62" y="2162174"/>
            <a:ext cx="11515318" cy="2922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4294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6293" y="6016679"/>
            <a:ext cx="865707" cy="8413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81" y="2488315"/>
            <a:ext cx="11504253" cy="18383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7557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6293" y="6016679"/>
            <a:ext cx="865707" cy="841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71" y="877976"/>
            <a:ext cx="11671915" cy="5493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78" y="2421228"/>
            <a:ext cx="10970960" cy="3451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7325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6819" y="5828812"/>
            <a:ext cx="865707" cy="841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50" y="2218655"/>
            <a:ext cx="11621684" cy="2945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082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6293" y="5906086"/>
            <a:ext cx="865707" cy="841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52" y="2074505"/>
            <a:ext cx="11222394" cy="2948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9698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48" y="1857912"/>
            <a:ext cx="11462839" cy="3383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3633" y="5906085"/>
            <a:ext cx="86570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23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57" y="1859856"/>
            <a:ext cx="11072775" cy="36136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6293" y="6016679"/>
            <a:ext cx="86570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66" y="510124"/>
            <a:ext cx="11230768" cy="5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977" y="1553043"/>
            <a:ext cx="9067800" cy="4962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293" y="5906085"/>
            <a:ext cx="86570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9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74" y="1674884"/>
            <a:ext cx="10911368" cy="3231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6293" y="6016679"/>
            <a:ext cx="86570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3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98" y="6016679"/>
            <a:ext cx="875027" cy="841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9" y="2677206"/>
            <a:ext cx="11664273" cy="756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9168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85" y="598263"/>
            <a:ext cx="8489610" cy="40767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562" y="4229704"/>
            <a:ext cx="4229100" cy="150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358" y="5854570"/>
            <a:ext cx="86570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46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35" y="2751721"/>
            <a:ext cx="11227506" cy="1285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585" y="6016679"/>
            <a:ext cx="86570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34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7" y="2723037"/>
            <a:ext cx="11701587" cy="1242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047" y="6016679"/>
            <a:ext cx="86570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38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2" y="2994538"/>
            <a:ext cx="10519502" cy="8304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6293" y="6016679"/>
            <a:ext cx="86570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71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6293" y="6016679"/>
            <a:ext cx="86570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39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78" y="1751295"/>
            <a:ext cx="10658703" cy="3489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98" y="6016679"/>
            <a:ext cx="87502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9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67" y="6016679"/>
            <a:ext cx="865707" cy="841321"/>
          </a:xfrm>
          <a:prstGeom prst="rect">
            <a:avLst/>
          </a:prstGeom>
        </p:spPr>
      </p:pic>
      <p:pic>
        <p:nvPicPr>
          <p:cNvPr id="3" name="S3_68319_EV_SB2_U03_p021_NOEMI_IRE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0901" y="0"/>
            <a:ext cx="3831070" cy="68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9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71" y="2862378"/>
            <a:ext cx="11010900" cy="1200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7BFB90-DF32-A92B-A6C1-79A55665F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25231"/>
            <a:ext cx="951058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48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6679"/>
            <a:ext cx="865707" cy="841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344" y="543870"/>
            <a:ext cx="8182394" cy="2177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152" y="3361826"/>
            <a:ext cx="9667875" cy="3305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2446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52" y="5790176"/>
            <a:ext cx="865707" cy="841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58" y="2336390"/>
            <a:ext cx="10583451" cy="3623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328" y="677111"/>
            <a:ext cx="5303980" cy="1408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Track 1.23 [EV_SB2_U03_p022_Ex1A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22006" y="6021897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7471" y="969136"/>
            <a:ext cx="4993261" cy="945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567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9570" y="6016679"/>
            <a:ext cx="865707" cy="841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20" y="2370116"/>
            <a:ext cx="11414103" cy="18927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31894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uicksand SemiBold - Quicksand Light">
      <a:majorFont>
        <a:latin typeface="Quicksand SemiBold"/>
        <a:ea typeface="Arial Unicode MS"/>
        <a:cs typeface=""/>
      </a:majorFont>
      <a:minorFont>
        <a:latin typeface="Quicksand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8947"/>
        </a:solidFill>
        <a:ln>
          <a:noFill/>
        </a:ln>
      </a:spPr>
      <a:bodyPr rtlCol="0" anchor="ctr"/>
      <a:lstStyle>
        <a:defPPr algn="ctr">
          <a:defRPr sz="2800" dirty="0" smtClean="0">
            <a:solidFill>
              <a:srgbClr val="EFFCC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3744</TotalTime>
  <Words>4</Words>
  <Application>Microsoft Office PowerPoint</Application>
  <PresentationFormat>Widescreen</PresentationFormat>
  <Paragraphs>3</Paragraphs>
  <Slides>34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Quicksand SemiBold</vt:lpstr>
      <vt:lpstr>Arial Unicode MS</vt:lpstr>
      <vt:lpstr>Quicksand Light</vt:lpstr>
      <vt:lpstr>Arial</vt:lpstr>
      <vt:lpstr>Malgun Gothic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Admin</cp:lastModifiedBy>
  <cp:revision>267</cp:revision>
  <dcterms:created xsi:type="dcterms:W3CDTF">2019-04-06T05:20:47Z</dcterms:created>
  <dcterms:modified xsi:type="dcterms:W3CDTF">2023-07-23T06:57:15Z</dcterms:modified>
</cp:coreProperties>
</file>