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7" r:id="rId2"/>
    <p:sldId id="469" r:id="rId3"/>
    <p:sldId id="470" r:id="rId4"/>
    <p:sldId id="471" r:id="rId5"/>
    <p:sldId id="472" r:id="rId6"/>
    <p:sldId id="489" r:id="rId7"/>
    <p:sldId id="473" r:id="rId8"/>
    <p:sldId id="474" r:id="rId9"/>
    <p:sldId id="492" r:id="rId10"/>
    <p:sldId id="476" r:id="rId11"/>
    <p:sldId id="467" r:id="rId12"/>
    <p:sldId id="468" r:id="rId13"/>
    <p:sldId id="477" r:id="rId14"/>
    <p:sldId id="490" r:id="rId15"/>
    <p:sldId id="478" r:id="rId16"/>
    <p:sldId id="491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93" r:id="rId28"/>
  </p:sldIdLst>
  <p:sldSz cx="12192000" cy="6858000"/>
  <p:notesSz cx="6858000" cy="9144000"/>
  <p:embeddedFontLst>
    <p:embeddedFont>
      <p:font typeface="Quicksand SemiBold" charset="0"/>
      <p:bold r:id="rId31"/>
    </p:embeddedFont>
    <p:embeddedFont>
      <p:font typeface="Arial Unicode MS" panose="020B0604020202020204" charset="-128"/>
      <p:regular r:id="rId32"/>
    </p:embeddedFont>
    <p:embeddedFont>
      <p:font typeface="Quicksand Light" panose="020B0604020202020204" charset="0"/>
      <p:regular r:id="rId33"/>
    </p:embeddedFont>
    <p:embeddedFont>
      <p:font typeface="Malgun Gothic" panose="020B0503020000020004" pitchFamily="34" charset="-127"/>
      <p:regular r:id="rId34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i" initials="M" lastIdx="1" clrIdx="0">
    <p:extLst>
      <p:ext uri="{19B8F6BF-5375-455C-9EA6-DF929625EA0E}">
        <p15:presenceInfo xmlns:p15="http://schemas.microsoft.com/office/powerpoint/2012/main" userId="S-1-5-21-3661434651-217922817-3090428777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C2"/>
    <a:srgbClr val="002739"/>
    <a:srgbClr val="128947"/>
    <a:srgbClr val="66CC66"/>
    <a:srgbClr val="A1E37A"/>
    <a:srgbClr val="0E6C39"/>
    <a:srgbClr val="3E8E55"/>
    <a:srgbClr val="020838"/>
    <a:srgbClr val="E4F6F0"/>
    <a:srgbClr val="639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pptmon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12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hyperlink" Target="http://pptmon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hyperlink" Target="http://www.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1E13A304-9BF6-4C5F-B7BC-6C7D1CE499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3181" y="708252"/>
            <a:ext cx="4656434" cy="5462721"/>
          </a:xfrm>
          <a:prstGeom prst="roundRect">
            <a:avLst>
              <a:gd name="adj" fmla="val 66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4" name="그래픽 43">
            <a:extLst>
              <a:ext uri="{FF2B5EF4-FFF2-40B4-BE49-F238E27FC236}">
                <a16:creationId xmlns:a16="http://schemas.microsoft.com/office/drawing/2014/main" id="{C25881C4-7758-4D69-8EF3-FCA5DB80B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F67B80F9-06B3-41A0-A13C-B86AFFF5E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39" name="Graphic 3">
            <a:hlinkClick r:id="rId6"/>
            <a:extLst>
              <a:ext uri="{FF2B5EF4-FFF2-40B4-BE49-F238E27FC236}">
                <a16:creationId xmlns:a16="http://schemas.microsoft.com/office/drawing/2014/main" id="{6B7F606F-9AE0-481F-838B-79EE34AB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40" name="TextBox 39">
            <a:hlinkClick r:id="rId9"/>
            <a:extLst>
              <a:ext uri="{FF2B5EF4-FFF2-40B4-BE49-F238E27FC236}">
                <a16:creationId xmlns:a16="http://schemas.microsoft.com/office/drawing/2014/main" id="{FABC0F05-F057-4177-95D6-48020DB1751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26A804E0-0738-4D4D-808C-A245A6702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9726"/>
          <a:stretch/>
        </p:blipFill>
        <p:spPr>
          <a:xfrm rot="16200000">
            <a:off x="10957919" y="5615395"/>
            <a:ext cx="548639" cy="1934027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394893-8DA5-45FF-895B-7267D0BF35A7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CCEBAF9-DEE1-43FA-837C-FA359BA63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8692977D-6754-40FB-B230-983FE7CB0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80206"/>
          <a:stretch/>
        </p:blipFill>
        <p:spPr>
          <a:xfrm>
            <a:off x="9778729" y="6115235"/>
            <a:ext cx="2413271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CA3EDDC-275A-4E47-8F5A-886BC4FEF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75265"/>
          <a:stretch/>
        </p:blipFill>
        <p:spPr>
          <a:xfrm flipH="1">
            <a:off x="-3" y="0"/>
            <a:ext cx="669345" cy="19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2C51167-EF23-4A6B-971C-7BC652BF0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16200000" flipH="1">
            <a:off x="10420151" y="-456102"/>
            <a:ext cx="1322996" cy="223520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01882E6-4A4F-4137-BBA4-767377A1A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>
            <a:off x="11529908" y="4827052"/>
            <a:ext cx="669345" cy="19340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E28CF76-CC0D-49BA-828B-440601B8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16200000" flipH="1" flipV="1">
            <a:off x="692692" y="-692694"/>
            <a:ext cx="54863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FF89F341-87A5-44E8-8DD9-9BE6D7A58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5400000">
            <a:off x="682641" y="5490693"/>
            <a:ext cx="684664" cy="2049952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162D247E-973F-4E4B-9ADE-077433C3B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1762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486FFBE-09AF-4C6D-A587-A7FEB98760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4410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1B8308EE-164B-4056-B976-D074D668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6466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18E34E63-C516-4F46-944B-1B745440CE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9114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7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B3527CA-35B3-47C8-B91D-E373C5D52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 flipH="1" flipV="1">
            <a:off x="10396946" y="5062946"/>
            <a:ext cx="1226467" cy="236364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3D6B3ED-3697-4AD2-93BC-9A5D3CF23F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17534" y="5094865"/>
            <a:ext cx="2056506" cy="146976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185C525-D610-44AA-A56C-B96DA8149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428865" y="293370"/>
            <a:ext cx="2056506" cy="1469763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68961915-7077-4A41-A232-983277BB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 flipH="1" flipV="1">
            <a:off x="651227" y="-675390"/>
            <a:ext cx="1012864" cy="2363641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9792253B-B92B-4293-9530-DF84B4869D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A9A09E2F-A3EA-4138-A1BD-264C2F3AA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19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1FB9FAF-DE96-433F-BD80-09D61A0A3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5269255"/>
            <a:ext cx="2222986" cy="158874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7F854C0-3B69-4271-A8E8-569243049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H="1" flipV="1">
            <a:off x="10372426" y="-2"/>
            <a:ext cx="1819574" cy="17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 flipH="1" flipV="1">
            <a:off x="-788698" y="4940589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5400000" flipH="1">
            <a:off x="10256891" y="770999"/>
            <a:ext cx="2706109" cy="116410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2B451A51-65FF-4931-BC00-7086432A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6484620"/>
            <a:ext cx="60960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140472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12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5B01F61D-F003-4133-84F4-47EF9FA836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69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44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60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id="{A33475B2-58A9-433C-87B4-428A8D6C50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10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E5733FD-3E01-475C-8DED-B346BBF7FC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2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 flipH="1">
            <a:off x="0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5400000" flipH="1">
            <a:off x="10950667" y="5615395"/>
            <a:ext cx="548639" cy="1934027"/>
          </a:xfrm>
          <a:prstGeom prst="rect">
            <a:avLst/>
          </a:prstGeom>
        </p:spPr>
      </p:pic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4E66461D-9A66-47B4-8864-207DD8A13C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8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5415EC7B-9BE1-4A1B-8BC0-3734241B7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507668" y="1238371"/>
            <a:ext cx="5132260" cy="494543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9D8F9D22-1787-46CC-A11C-19C3FF80A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41537" y="-967014"/>
            <a:ext cx="270610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EC3E06A5-ED12-40F1-8B1C-F0AD1D892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29" y="-2842068"/>
            <a:ext cx="12192000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B636B4FC-0309-4B99-A0EC-878454AC7C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7304923"/>
            <a:ext cx="12192000" cy="54864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5033725-45BD-4FFF-A06A-EEC80223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3750"/>
          <a:stretch/>
        </p:blipFill>
        <p:spPr>
          <a:xfrm rot="16200000">
            <a:off x="10119327" y="2913380"/>
            <a:ext cx="6858000" cy="54864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E5C607C-EB2A-4210-947E-6DC18C5A1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43750"/>
          <a:stretch/>
        </p:blipFill>
        <p:spPr>
          <a:xfrm rot="16200000">
            <a:off x="10896329" y="3001010"/>
            <a:ext cx="6858000" cy="373380"/>
          </a:xfrm>
          <a:prstGeom prst="rect">
            <a:avLst/>
          </a:prstGeom>
        </p:spPr>
      </p:pic>
      <p:pic>
        <p:nvPicPr>
          <p:cNvPr id="11" name="Graphic 3">
            <a:hlinkClick r:id="rId10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13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rot="5400000" flipH="1" flipV="1">
            <a:off x="-956333" y="956333"/>
            <a:ext cx="2706109" cy="79344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C10B78FC-E681-44D1-99C9-B2F6020E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80206"/>
          <a:stretch/>
        </p:blipFill>
        <p:spPr>
          <a:xfrm>
            <a:off x="9778729" y="6035232"/>
            <a:ext cx="2413271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19C18007-9860-44B7-8A4B-37EE16ED9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CBDD032-B70E-4B95-BF27-A24AA0E392A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5400000">
            <a:off x="456103" y="-456102"/>
            <a:ext cx="1322996" cy="22352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 flipH="1">
            <a:off x="-3" y="4827052"/>
            <a:ext cx="669345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71AA67A4-6096-4DCE-AB87-831FA24F2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5400000" flipV="1">
            <a:off x="10957919" y="-692694"/>
            <a:ext cx="548639" cy="193402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5F9EE24-3E00-4CC2-8053-FC1EDDFD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16200000" flipH="1">
            <a:off x="10831945" y="5490693"/>
            <a:ext cx="684664" cy="20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>
            <a:off x="724029" y="-748193"/>
            <a:ext cx="1613880" cy="311026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9871932" y="386041"/>
            <a:ext cx="2706109" cy="193402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622B84A2-8751-4805-837E-139881F263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86040" y="4537932"/>
            <a:ext cx="2706109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57C9A844-D1A6-4693-A2F9-8E5D1BC1D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>
            <a:off x="9970467" y="4636467"/>
            <a:ext cx="1332804" cy="3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0000"/>
          <a:stretch/>
        </p:blipFill>
        <p:spPr>
          <a:xfrm>
            <a:off x="11080507" y="5269255"/>
            <a:ext cx="1111493" cy="158874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555ADF1-35F4-46AA-9723-F49225F3F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V="1">
            <a:off x="-1" y="-2"/>
            <a:ext cx="1819574" cy="17399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FD4A535-6F08-42DE-A6C3-530D6C720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>
            <a:off x="-1" y="5269255"/>
            <a:ext cx="1111493" cy="1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54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16200000">
            <a:off x="692694" y="5615395"/>
            <a:ext cx="548639" cy="1934027"/>
          </a:xfrm>
          <a:prstGeom prst="rect">
            <a:avLst/>
          </a:prstGeom>
        </p:spPr>
      </p:pic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2D83E9FC-4487-44D6-B336-39B26014B1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1D5F3482-760F-471D-A821-5B3D3F37D8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080CF5B7-F33F-4598-B67F-329C30FA10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7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09C1326-F1A0-4884-A807-ED8DDFA78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0107202-E3A4-4ED8-8EA5-ACB85A3E191D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61A0B01-053C-4EDC-8759-5A6F4CAE0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flipV="1">
            <a:off x="9485891" y="6064556"/>
            <a:ext cx="2706109" cy="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BE003324-01B7-46C9-88D2-1E339D43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3750"/>
          <a:stretch/>
        </p:blipFill>
        <p:spPr>
          <a:xfrm rot="16200000">
            <a:off x="1787976" y="3154680"/>
            <a:ext cx="6858000" cy="54864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866CB400-3806-42AC-A752-8E48C1A21B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4088" b="29033"/>
          <a:stretch/>
        </p:blipFill>
        <p:spPr>
          <a:xfrm rot="16200000" flipV="1">
            <a:off x="320027" y="3668407"/>
            <a:ext cx="2869566" cy="350961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898E308-CC56-4F76-8E05-CF72F04624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1313" r="1"/>
          <a:stretch/>
        </p:blipFill>
        <p:spPr>
          <a:xfrm flipV="1">
            <a:off x="0" y="6184900"/>
            <a:ext cx="4716596" cy="373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188462"/>
            <a:ext cx="1352138" cy="1314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832F9-5A6E-4A9F-A69D-F1AA86C225E6}"/>
              </a:ext>
            </a:extLst>
          </p:cNvPr>
          <p:cNvSpPr txBox="1"/>
          <p:nvPr/>
        </p:nvSpPr>
        <p:spPr>
          <a:xfrm>
            <a:off x="3794283" y="2367171"/>
            <a:ext cx="5280544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6600" dirty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Evolve </a:t>
            </a:r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2A</a:t>
            </a:r>
          </a:p>
          <a:p>
            <a:pPr algn="ctr"/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3.4</a:t>
            </a:r>
            <a:endParaRPr lang="ko-KR" altLang="en-US" sz="4000" dirty="0">
              <a:solidFill>
                <a:srgbClr val="00273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1" y="1652543"/>
            <a:ext cx="9896477" cy="338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7" y="2388900"/>
            <a:ext cx="10585561" cy="2100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363" y="1547153"/>
            <a:ext cx="8926990" cy="3783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5" y="2189408"/>
            <a:ext cx="11265892" cy="1742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05" y="2189408"/>
            <a:ext cx="11265892" cy="1742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1.33 [EV_SB2_U03_p028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7551" y="422679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2875007"/>
            <a:ext cx="11461929" cy="985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24" y="2875007"/>
            <a:ext cx="11461929" cy="985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1.34 [EV_SB2_U03_p028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3020" y="4135750"/>
            <a:ext cx="609600" cy="693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9571"/>
          <a:stretch/>
        </p:blipFill>
        <p:spPr>
          <a:xfrm>
            <a:off x="1257068" y="2118848"/>
            <a:ext cx="10231350" cy="2631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08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3" y="2764156"/>
            <a:ext cx="11939967" cy="1339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33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4125"/>
            <a:ext cx="11506200" cy="1809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6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15" y="908967"/>
            <a:ext cx="1363027" cy="1409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42" y="2855958"/>
            <a:ext cx="10484608" cy="1480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70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4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1" y="567117"/>
            <a:ext cx="8864821" cy="1059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04" y="1626226"/>
            <a:ext cx="9886316" cy="4491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043" y="4339965"/>
            <a:ext cx="2871118" cy="2518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6" y="2648617"/>
            <a:ext cx="10681013" cy="1702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90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75" y="2327924"/>
            <a:ext cx="11123839" cy="2656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4428"/>
          <a:stretch/>
        </p:blipFill>
        <p:spPr>
          <a:xfrm>
            <a:off x="2199927" y="2577441"/>
            <a:ext cx="7852457" cy="2028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25" y="2618916"/>
            <a:ext cx="10554103" cy="1794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45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4093"/>
          <a:stretch/>
        </p:blipFill>
        <p:spPr>
          <a:xfrm>
            <a:off x="2524009" y="2585339"/>
            <a:ext cx="6790798" cy="2265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6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3" y="1712598"/>
            <a:ext cx="11589649" cy="1554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020" y="3949931"/>
            <a:ext cx="5922538" cy="2167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86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5" y="1215484"/>
            <a:ext cx="11428718" cy="731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7" y="2437058"/>
            <a:ext cx="11253185" cy="3061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1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89" y="2884330"/>
            <a:ext cx="10685843" cy="1290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0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4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0" y="2709269"/>
            <a:ext cx="11281081" cy="759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0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0" y="2709269"/>
            <a:ext cx="11281081" cy="759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1.32 [EV_SB2_U03_p028_Ex1C-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6600" y="364731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70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907" y="2082004"/>
            <a:ext cx="9902621" cy="2869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6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1582357"/>
            <a:ext cx="8146088" cy="2768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825" y="1582357"/>
            <a:ext cx="8146088" cy="2768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32 [EV_SB2_U03_p028_Ex1C-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3069" y="456169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8528" y="5988676"/>
            <a:ext cx="893472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icksand SemiBold - Quicksand Light">
      <a:majorFont>
        <a:latin typeface="Quicksand SemiBold"/>
        <a:ea typeface="Arial Unicode MS"/>
        <a:cs typeface=""/>
      </a:majorFont>
      <a:minorFont>
        <a:latin typeface="Quicksand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8947"/>
        </a:solidFill>
        <a:ln>
          <a:noFill/>
        </a:ln>
      </a:spPr>
      <a:bodyPr rtlCol="0" anchor="ctr"/>
      <a:lstStyle>
        <a:defPPr algn="ctr">
          <a:defRPr sz="2800" dirty="0" smtClean="0">
            <a:solidFill>
              <a:srgbClr val="EFFCC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3717</TotalTime>
  <Words>3</Words>
  <Application>Microsoft Office PowerPoint</Application>
  <PresentationFormat>Widescreen</PresentationFormat>
  <Paragraphs>2</Paragraphs>
  <Slides>27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Quicksand SemiBold</vt:lpstr>
      <vt:lpstr>Arial Unicode MS</vt:lpstr>
      <vt:lpstr>Quicksand Light</vt:lpstr>
      <vt:lpstr>Arial</vt:lpstr>
      <vt:lpstr>Malgun Gothic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264</cp:revision>
  <dcterms:created xsi:type="dcterms:W3CDTF">2019-04-06T05:20:47Z</dcterms:created>
  <dcterms:modified xsi:type="dcterms:W3CDTF">2023-07-23T06:59:33Z</dcterms:modified>
</cp:coreProperties>
</file>