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7" r:id="rId2"/>
    <p:sldId id="470" r:id="rId3"/>
    <p:sldId id="500" r:id="rId4"/>
    <p:sldId id="471" r:id="rId5"/>
    <p:sldId id="472" r:id="rId6"/>
    <p:sldId id="474" r:id="rId7"/>
    <p:sldId id="473" r:id="rId8"/>
    <p:sldId id="467" r:id="rId9"/>
    <p:sldId id="468" r:id="rId10"/>
    <p:sldId id="495" r:id="rId11"/>
    <p:sldId id="476" r:id="rId12"/>
    <p:sldId id="477" r:id="rId13"/>
    <p:sldId id="496" r:id="rId14"/>
    <p:sldId id="479" r:id="rId15"/>
    <p:sldId id="501" r:id="rId16"/>
    <p:sldId id="478" r:id="rId17"/>
    <p:sldId id="480" r:id="rId18"/>
    <p:sldId id="497" r:id="rId19"/>
    <p:sldId id="482" r:id="rId20"/>
    <p:sldId id="483" r:id="rId21"/>
    <p:sldId id="484" r:id="rId22"/>
    <p:sldId id="485" r:id="rId23"/>
    <p:sldId id="486" r:id="rId24"/>
    <p:sldId id="487" r:id="rId25"/>
    <p:sldId id="489" r:id="rId26"/>
    <p:sldId id="488" r:id="rId27"/>
    <p:sldId id="490" r:id="rId28"/>
    <p:sldId id="491" r:id="rId29"/>
    <p:sldId id="492" r:id="rId30"/>
    <p:sldId id="493" r:id="rId31"/>
    <p:sldId id="498" r:id="rId32"/>
    <p:sldId id="502" r:id="rId33"/>
  </p:sldIdLst>
  <p:sldSz cx="12192000" cy="6858000"/>
  <p:notesSz cx="6858000" cy="9144000"/>
  <p:embeddedFontLst>
    <p:embeddedFont>
      <p:font typeface="Quicksand SemiBold" charset="0"/>
      <p:bold r:id="rId36"/>
    </p:embeddedFont>
    <p:embeddedFont>
      <p:font typeface="Arial Unicode MS" panose="020B0604020202020204" charset="-128"/>
      <p:regular r:id="rId37"/>
    </p:embeddedFont>
    <p:embeddedFont>
      <p:font typeface="Quicksand Light" panose="020B0604020202020204" charset="0"/>
      <p:regular r:id="rId38"/>
    </p:embeddedFont>
    <p:embeddedFont>
      <p:font typeface="Malgun Gothic" panose="020B0503020000020004" pitchFamily="34" charset="-127"/>
      <p:regular r:id="rId39"/>
      <p:bold r:id="rId4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FCC2"/>
    <a:srgbClr val="002739"/>
    <a:srgbClr val="128947"/>
    <a:srgbClr val="66CC66"/>
    <a:srgbClr val="A1E37A"/>
    <a:srgbClr val="0E6C39"/>
    <a:srgbClr val="3E8E55"/>
    <a:srgbClr val="020838"/>
    <a:srgbClr val="E4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BE003324-01B7-46C9-88D2-1E339D43F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3750"/>
          <a:stretch/>
        </p:blipFill>
        <p:spPr>
          <a:xfrm rot="16200000">
            <a:off x="1787976" y="3154680"/>
            <a:ext cx="6858000" cy="54864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4.2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78" y="1088440"/>
            <a:ext cx="11107992" cy="1118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38 [EV_SB2_U04_p036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1574" y="576866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786" y="2458845"/>
            <a:ext cx="8639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2257425"/>
            <a:ext cx="10201275" cy="23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1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2" y="2859110"/>
            <a:ext cx="10961467" cy="953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82" y="2859110"/>
            <a:ext cx="10961467" cy="953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38 [EV_SB2_U04_p036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2215" y="41083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69" y="1247439"/>
            <a:ext cx="10548209" cy="4805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04552" y="1313645"/>
            <a:ext cx="7418231" cy="3348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EFFCC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9" y="1247439"/>
            <a:ext cx="10548209" cy="4805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04552" y="1313645"/>
            <a:ext cx="7418231" cy="3348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EFFCC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  <p:pic>
        <p:nvPicPr>
          <p:cNvPr id="5" name="Track 1.38 [EV_SB2_U04_p036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2373" y="6053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5" y="2107805"/>
            <a:ext cx="11325225" cy="334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5" y="617038"/>
            <a:ext cx="10961467" cy="953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43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36" y="2804172"/>
            <a:ext cx="10722542" cy="724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36" y="2804172"/>
            <a:ext cx="10722542" cy="724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Track 1.39 [EV_SB2_U04_p036_Ex2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3507" y="374987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1218"/>
          <a:stretch/>
        </p:blipFill>
        <p:spPr>
          <a:xfrm>
            <a:off x="2653410" y="2372073"/>
            <a:ext cx="7527654" cy="231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65" y="680256"/>
            <a:ext cx="11414210" cy="78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85" y="1762805"/>
            <a:ext cx="9371569" cy="3747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8828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533525"/>
            <a:ext cx="10182225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2" y="1947527"/>
            <a:ext cx="10962939" cy="3027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09" y="2357235"/>
            <a:ext cx="8297618" cy="2111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19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9" y="2770366"/>
            <a:ext cx="10839450" cy="134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2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19" y="906286"/>
            <a:ext cx="11595902" cy="621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1" y="2678806"/>
            <a:ext cx="10665984" cy="236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8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2" y="1137700"/>
            <a:ext cx="8969129" cy="4963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4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58" y="1313645"/>
            <a:ext cx="8572882" cy="4767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2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9" y="1735370"/>
            <a:ext cx="10801282" cy="3400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8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4212"/>
          <a:stretch/>
        </p:blipFill>
        <p:spPr>
          <a:xfrm>
            <a:off x="1010726" y="2412588"/>
            <a:ext cx="10009036" cy="1791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57" y="1745711"/>
            <a:ext cx="10278005" cy="2904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65" y="680256"/>
            <a:ext cx="11414210" cy="78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085" y="1762805"/>
            <a:ext cx="9371569" cy="3747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8828"/>
            <a:ext cx="800816" cy="779172"/>
          </a:xfrm>
          <a:prstGeom prst="rect">
            <a:avLst/>
          </a:prstGeom>
        </p:spPr>
      </p:pic>
      <p:pic>
        <p:nvPicPr>
          <p:cNvPr id="3" name="Track 1.37 [EV_SB2_U04_p036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3069" y="5955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23_EV_SB2_U04_p037_CA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6237" y="157542"/>
            <a:ext cx="3709116" cy="6610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83" y="959005"/>
            <a:ext cx="10935205" cy="3325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66" y="4611575"/>
            <a:ext cx="6943725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0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1" y="3233830"/>
            <a:ext cx="11649746" cy="552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8828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82" y="2473689"/>
            <a:ext cx="8491740" cy="3773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8828"/>
            <a:ext cx="800816" cy="779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28" y="168593"/>
            <a:ext cx="8343900" cy="80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67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1454776"/>
            <a:ext cx="10677525" cy="453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528" y="168593"/>
            <a:ext cx="8343900" cy="80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2000250"/>
            <a:ext cx="1050607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109787"/>
            <a:ext cx="10106025" cy="2638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762" y="5988676"/>
            <a:ext cx="800816" cy="77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78" y="1088440"/>
            <a:ext cx="11107992" cy="1118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786" y="2458845"/>
            <a:ext cx="8639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</TotalTime>
  <Words>3</Words>
  <Application>Microsoft Office PowerPoint</Application>
  <PresentationFormat>Widescreen</PresentationFormat>
  <Paragraphs>2</Paragraphs>
  <Slides>32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270</cp:revision>
  <dcterms:created xsi:type="dcterms:W3CDTF">2019-04-06T05:20:47Z</dcterms:created>
  <dcterms:modified xsi:type="dcterms:W3CDTF">2023-07-23T07:04:27Z</dcterms:modified>
</cp:coreProperties>
</file>