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77" r:id="rId2"/>
    <p:sldId id="469" r:id="rId3"/>
    <p:sldId id="470" r:id="rId4"/>
    <p:sldId id="471" r:id="rId5"/>
    <p:sldId id="472" r:id="rId6"/>
    <p:sldId id="473" r:id="rId7"/>
    <p:sldId id="474" r:id="rId8"/>
    <p:sldId id="475" r:id="rId9"/>
  </p:sldIdLst>
  <p:sldSz cx="12192000" cy="6858000"/>
  <p:notesSz cx="6858000" cy="9144000"/>
  <p:embeddedFontLst>
    <p:embeddedFont>
      <p:font typeface="Quicksand SemiBold" charset="0"/>
      <p:bold r:id="rId12"/>
    </p:embeddedFont>
    <p:embeddedFont>
      <p:font typeface="Arial Unicode MS" panose="020B0604020202020204" charset="-128"/>
      <p:regular r:id="rId13"/>
    </p:embeddedFont>
    <p:embeddedFont>
      <p:font typeface="Quicksand Light" panose="020B0604020202020204" charset="0"/>
      <p:regular r:id="rId14"/>
    </p:embeddedFont>
    <p:embeddedFont>
      <p:font typeface="Malgun Gothic" panose="020B0503020000020004" pitchFamily="34" charset="-127"/>
      <p:regular r:id="rId15"/>
      <p:bold r:id="rId16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hammadi" initials="M" lastIdx="1" clrIdx="0">
    <p:extLst>
      <p:ext uri="{19B8F6BF-5375-455C-9EA6-DF929625EA0E}">
        <p15:presenceInfo xmlns:p15="http://schemas.microsoft.com/office/powerpoint/2012/main" userId="S-1-5-21-3661434651-217922817-3090428777-119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CC2"/>
    <a:srgbClr val="002739"/>
    <a:srgbClr val="128947"/>
    <a:srgbClr val="66CC66"/>
    <a:srgbClr val="A1E37A"/>
    <a:srgbClr val="0E6C39"/>
    <a:srgbClr val="3E8E55"/>
    <a:srgbClr val="020838"/>
    <a:srgbClr val="E4F6F0"/>
    <a:srgbClr val="6399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16" autoAdjust="0"/>
    <p:restoredTop sz="94660"/>
  </p:normalViewPr>
  <p:slideViewPr>
    <p:cSldViewPr snapToGrid="0">
      <p:cViewPr varScale="1">
        <p:scale>
          <a:sx n="42" d="100"/>
          <a:sy n="42" d="100"/>
        </p:scale>
        <p:origin x="48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3066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59230B0E-39ED-45EA-AD95-669D0616B3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A82B798-201A-4B14-B1F0-6A660C5C72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E2F5857-B39B-4284-A086-C6DE2719C9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3EF34-7656-4396-AEBE-2B554E5E93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8782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49F08-9100-4AF5-BC0A-FC6A093BE3CC}" type="datetimeFigureOut">
              <a:rPr lang="ko-KR" altLang="en-US" smtClean="0"/>
              <a:t>2023-07-23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FC7D2-309F-4B1D-AF63-DB3D4B5448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93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sv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pptmon.com/" TargetMode="External"/><Relationship Id="rId5" Type="http://schemas.openxmlformats.org/officeDocument/2006/relationships/image" Target="../media/image4.svg"/><Relationship Id="rId10" Type="http://schemas.openxmlformats.org/officeDocument/2006/relationships/hyperlink" Target="http://www.pptmon.com/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pptmon.com/" TargetMode="Externa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12" Type="http://schemas.openxmlformats.org/officeDocument/2006/relationships/image" Target="../media/image4.sv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2.png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10.svg"/><Relationship Id="rId4" Type="http://schemas.openxmlformats.org/officeDocument/2006/relationships/image" Target="../media/image6.svg"/><Relationship Id="rId9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4.svg"/><Relationship Id="rId4" Type="http://schemas.openxmlformats.org/officeDocument/2006/relationships/image" Target="../media/image6.svg"/><Relationship Id="rId9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4.svg"/><Relationship Id="rId4" Type="http://schemas.openxmlformats.org/officeDocument/2006/relationships/image" Target="../media/image6.svg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8.svg"/><Relationship Id="rId4" Type="http://schemas.openxmlformats.org/officeDocument/2006/relationships/image" Target="../media/image6.svg"/><Relationship Id="rId9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18.svg"/><Relationship Id="rId4" Type="http://schemas.openxmlformats.org/officeDocument/2006/relationships/image" Target="../media/image6.svg"/><Relationship Id="rId9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18.svg"/><Relationship Id="rId4" Type="http://schemas.openxmlformats.org/officeDocument/2006/relationships/image" Target="../media/image6.svg"/><Relationship Id="rId9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6.sv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18.svg"/><Relationship Id="rId4" Type="http://schemas.openxmlformats.org/officeDocument/2006/relationships/image" Target="../media/image6.svg"/><Relationship Id="rId9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6.sv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hyperlink" Target="https://pptmon.com/" TargetMode="External"/><Relationship Id="rId3" Type="http://schemas.openxmlformats.org/officeDocument/2006/relationships/image" Target="../media/image8.svg"/><Relationship Id="rId7" Type="http://schemas.openxmlformats.org/officeDocument/2006/relationships/image" Target="../media/image10.svg"/><Relationship Id="rId12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3.png"/><Relationship Id="rId5" Type="http://schemas.openxmlformats.org/officeDocument/2006/relationships/image" Target="../media/image4.svg"/><Relationship Id="rId10" Type="http://schemas.openxmlformats.org/officeDocument/2006/relationships/hyperlink" Target="http://pptmon.com/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20.svg"/><Relationship Id="rId14" Type="http://schemas.openxmlformats.org/officeDocument/2006/relationships/hyperlink" Target="http://www.pptmon.com/" TargetMode="Externa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12" Type="http://schemas.openxmlformats.org/officeDocument/2006/relationships/image" Target="../media/image10.sv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5.png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4.svg"/><Relationship Id="rId4" Type="http://schemas.openxmlformats.org/officeDocument/2006/relationships/image" Target="../media/image6.svg"/><Relationship Id="rId9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6.sv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4.svg"/><Relationship Id="rId4" Type="http://schemas.openxmlformats.org/officeDocument/2006/relationships/image" Target="../media/image6.svg"/><Relationship Id="rId9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4.svg"/><Relationship Id="rId4" Type="http://schemas.openxmlformats.org/officeDocument/2006/relationships/image" Target="../media/image6.svg"/><Relationship Id="rId9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8.svg"/><Relationship Id="rId4" Type="http://schemas.openxmlformats.org/officeDocument/2006/relationships/image" Target="../media/image6.svg"/><Relationship Id="rId9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6.sv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10.svg"/><Relationship Id="rId4" Type="http://schemas.openxmlformats.org/officeDocument/2006/relationships/image" Target="../media/image6.svg"/><Relationship Id="rId9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6.sv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4.svg"/><Relationship Id="rId4" Type="http://schemas.openxmlformats.org/officeDocument/2006/relationships/image" Target="../media/image6.svg"/><Relationship Id="rId9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그림 개체 틀 4">
            <a:extLst>
              <a:ext uri="{FF2B5EF4-FFF2-40B4-BE49-F238E27FC236}">
                <a16:creationId xmlns:a16="http://schemas.microsoft.com/office/drawing/2014/main" id="{1E13A304-9BF6-4C5F-B7BC-6C7D1CE4994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3181" y="708252"/>
            <a:ext cx="4656434" cy="5462721"/>
          </a:xfrm>
          <a:prstGeom prst="roundRect">
            <a:avLst>
              <a:gd name="adj" fmla="val 662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44" name="그래픽 43">
            <a:extLst>
              <a:ext uri="{FF2B5EF4-FFF2-40B4-BE49-F238E27FC236}">
                <a16:creationId xmlns:a16="http://schemas.microsoft.com/office/drawing/2014/main" id="{C25881C4-7758-4D69-8EF3-FCA5DB80BB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84421" r="71596"/>
          <a:stretch/>
        </p:blipFill>
        <p:spPr>
          <a:xfrm rot="16200000" flipV="1">
            <a:off x="-343651" y="343646"/>
            <a:ext cx="1457767" cy="770467"/>
          </a:xfrm>
          <a:prstGeom prst="rect">
            <a:avLst/>
          </a:prstGeom>
        </p:spPr>
      </p:pic>
      <p:pic>
        <p:nvPicPr>
          <p:cNvPr id="3" name="그래픽 2">
            <a:extLst>
              <a:ext uri="{FF2B5EF4-FFF2-40B4-BE49-F238E27FC236}">
                <a16:creationId xmlns:a16="http://schemas.microsoft.com/office/drawing/2014/main" id="{F67B80F9-06B3-41A0-A13C-B86AFFF5EB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t="46601" b="109"/>
          <a:stretch/>
        </p:blipFill>
        <p:spPr>
          <a:xfrm>
            <a:off x="9485891" y="0"/>
            <a:ext cx="2706109" cy="1030662"/>
          </a:xfrm>
          <a:prstGeom prst="rect">
            <a:avLst/>
          </a:prstGeom>
        </p:spPr>
      </p:pic>
      <p:pic>
        <p:nvPicPr>
          <p:cNvPr id="39" name="Graphic 3">
            <a:hlinkClick r:id="rId6"/>
            <a:extLst>
              <a:ext uri="{FF2B5EF4-FFF2-40B4-BE49-F238E27FC236}">
                <a16:creationId xmlns:a16="http://schemas.microsoft.com/office/drawing/2014/main" id="{6B7F606F-9AE0-481F-838B-79EE34AB1E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40" name="TextBox 39">
            <a:hlinkClick r:id="rId9"/>
            <a:extLst>
              <a:ext uri="{FF2B5EF4-FFF2-40B4-BE49-F238E27FC236}">
                <a16:creationId xmlns:a16="http://schemas.microsoft.com/office/drawing/2014/main" id="{FABC0F05-F057-4177-95D6-48020DB17512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그래픽 41">
            <a:extLst>
              <a:ext uri="{FF2B5EF4-FFF2-40B4-BE49-F238E27FC236}">
                <a16:creationId xmlns:a16="http://schemas.microsoft.com/office/drawing/2014/main" id="{26A804E0-0738-4D4D-808C-A245A6702F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79726"/>
          <a:stretch/>
        </p:blipFill>
        <p:spPr>
          <a:xfrm rot="16200000">
            <a:off x="10957919" y="5615395"/>
            <a:ext cx="548639" cy="1934027"/>
          </a:xfrm>
          <a:prstGeom prst="rect">
            <a:avLst/>
          </a:prstGeom>
        </p:spPr>
      </p:pic>
      <p:sp>
        <p:nvSpPr>
          <p:cNvPr id="32" name="타원 31">
            <a:extLst>
              <a:ext uri="{FF2B5EF4-FFF2-40B4-BE49-F238E27FC236}">
                <a16:creationId xmlns:a16="http://schemas.microsoft.com/office/drawing/2014/main" id="{7A394893-8DA5-45FF-895B-7267D0BF35A7}"/>
              </a:ext>
            </a:extLst>
          </p:cNvPr>
          <p:cNvSpPr/>
          <p:nvPr userDrawn="1"/>
        </p:nvSpPr>
        <p:spPr>
          <a:xfrm>
            <a:off x="-3403" y="1367889"/>
            <a:ext cx="708253" cy="708253"/>
          </a:xfrm>
          <a:prstGeom prst="ellipse">
            <a:avLst/>
          </a:prstGeom>
          <a:solidFill>
            <a:srgbClr val="66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49487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bg>
      <p:bgPr>
        <a:solidFill>
          <a:srgbClr val="1289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3">
            <a:hlinkClick r:id="rId2"/>
            <a:extLst>
              <a:ext uri="{FF2B5EF4-FFF2-40B4-BE49-F238E27FC236}">
                <a16:creationId xmlns:a16="http://schemas.microsoft.com/office/drawing/2014/main" id="{2013AD3A-11FA-4CD5-866D-470045EB6F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2" name="TextBox 11">
            <a:hlinkClick r:id="rId5"/>
            <a:extLst>
              <a:ext uri="{FF2B5EF4-FFF2-40B4-BE49-F238E27FC236}">
                <a16:creationId xmlns:a16="http://schemas.microsoft.com/office/drawing/2014/main" id="{ECB15930-FDB9-476D-9A5E-60EE740BFBA8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그래픽 3">
            <a:extLst>
              <a:ext uri="{FF2B5EF4-FFF2-40B4-BE49-F238E27FC236}">
                <a16:creationId xmlns:a16="http://schemas.microsoft.com/office/drawing/2014/main" id="{0CCEBAF9-DEE1-43FA-837C-FA359BA637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t="57154" r="61188"/>
          <a:stretch/>
        </p:blipFill>
        <p:spPr>
          <a:xfrm rot="5400000">
            <a:off x="10136575" y="4802578"/>
            <a:ext cx="1991943" cy="2118905"/>
          </a:xfrm>
          <a:prstGeom prst="rect">
            <a:avLst/>
          </a:prstGeom>
        </p:spPr>
      </p:pic>
      <p:pic>
        <p:nvPicPr>
          <p:cNvPr id="7" name="그래픽 6">
            <a:extLst>
              <a:ext uri="{FF2B5EF4-FFF2-40B4-BE49-F238E27FC236}">
                <a16:creationId xmlns:a16="http://schemas.microsoft.com/office/drawing/2014/main" id="{8692977D-6754-40FB-B230-983FE7CB0E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r="80206"/>
          <a:stretch/>
        </p:blipFill>
        <p:spPr>
          <a:xfrm>
            <a:off x="9778729" y="6115235"/>
            <a:ext cx="2413271" cy="373380"/>
          </a:xfrm>
          <a:prstGeom prst="rect">
            <a:avLst/>
          </a:prstGeom>
        </p:spPr>
      </p:pic>
      <p:pic>
        <p:nvPicPr>
          <p:cNvPr id="8" name="그래픽 7">
            <a:extLst>
              <a:ext uri="{FF2B5EF4-FFF2-40B4-BE49-F238E27FC236}">
                <a16:creationId xmlns:a16="http://schemas.microsoft.com/office/drawing/2014/main" id="{4CA3EDDC-275A-4E47-8F5A-886BC4FEF5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 r="75265"/>
          <a:stretch/>
        </p:blipFill>
        <p:spPr>
          <a:xfrm flipH="1">
            <a:off x="-3" y="0"/>
            <a:ext cx="669345" cy="193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4371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bg>
      <p:bgPr>
        <a:solidFill>
          <a:srgbClr val="A1E3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3">
            <a:hlinkClick r:id="rId2"/>
            <a:extLst>
              <a:ext uri="{FF2B5EF4-FFF2-40B4-BE49-F238E27FC236}">
                <a16:creationId xmlns:a16="http://schemas.microsoft.com/office/drawing/2014/main" id="{2013AD3A-11FA-4CD5-866D-470045EB6F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2" name="TextBox 11">
            <a:hlinkClick r:id="rId5"/>
            <a:extLst>
              <a:ext uri="{FF2B5EF4-FFF2-40B4-BE49-F238E27FC236}">
                <a16:creationId xmlns:a16="http://schemas.microsoft.com/office/drawing/2014/main" id="{ECB15930-FDB9-476D-9A5E-60EE740BFBA8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그래픽 3">
            <a:extLst>
              <a:ext uri="{FF2B5EF4-FFF2-40B4-BE49-F238E27FC236}">
                <a16:creationId xmlns:a16="http://schemas.microsoft.com/office/drawing/2014/main" id="{02C51167-EF23-4A6B-971C-7BC652BF0B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l="55444" b="21879"/>
          <a:stretch/>
        </p:blipFill>
        <p:spPr>
          <a:xfrm rot="16200000" flipH="1">
            <a:off x="10420151" y="-456102"/>
            <a:ext cx="1322996" cy="2235205"/>
          </a:xfrm>
          <a:prstGeom prst="rect">
            <a:avLst/>
          </a:prstGeom>
        </p:spPr>
      </p:pic>
      <p:pic>
        <p:nvPicPr>
          <p:cNvPr id="5" name="그래픽 4">
            <a:extLst>
              <a:ext uri="{FF2B5EF4-FFF2-40B4-BE49-F238E27FC236}">
                <a16:creationId xmlns:a16="http://schemas.microsoft.com/office/drawing/2014/main" id="{001882E6-4A4F-4137-BBA4-767377A1A5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r="75265"/>
          <a:stretch/>
        </p:blipFill>
        <p:spPr>
          <a:xfrm>
            <a:off x="11529908" y="4827052"/>
            <a:ext cx="669345" cy="1934027"/>
          </a:xfrm>
          <a:prstGeom prst="rect">
            <a:avLst/>
          </a:prstGeom>
        </p:spPr>
      </p:pic>
      <p:pic>
        <p:nvPicPr>
          <p:cNvPr id="6" name="그래픽 5">
            <a:extLst>
              <a:ext uri="{FF2B5EF4-FFF2-40B4-BE49-F238E27FC236}">
                <a16:creationId xmlns:a16="http://schemas.microsoft.com/office/drawing/2014/main" id="{FE28CF76-CC0D-49BA-828B-440601B8F6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l="79726"/>
          <a:stretch/>
        </p:blipFill>
        <p:spPr>
          <a:xfrm rot="16200000" flipH="1" flipV="1">
            <a:off x="692692" y="-692694"/>
            <a:ext cx="548639" cy="1934027"/>
          </a:xfrm>
          <a:prstGeom prst="rect">
            <a:avLst/>
          </a:prstGeom>
        </p:spPr>
      </p:pic>
      <p:pic>
        <p:nvPicPr>
          <p:cNvPr id="7" name="그래픽 6">
            <a:extLst>
              <a:ext uri="{FF2B5EF4-FFF2-40B4-BE49-F238E27FC236}">
                <a16:creationId xmlns:a16="http://schemas.microsoft.com/office/drawing/2014/main" id="{FF89F341-87A5-44E8-8DD9-9BE6D7A58A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l="-455" r="77397" b="28354"/>
          <a:stretch/>
        </p:blipFill>
        <p:spPr>
          <a:xfrm rot="5400000">
            <a:off x="682641" y="5490693"/>
            <a:ext cx="684664" cy="2049952"/>
          </a:xfrm>
          <a:prstGeom prst="rect">
            <a:avLst/>
          </a:prstGeom>
        </p:spPr>
      </p:pic>
      <p:sp>
        <p:nvSpPr>
          <p:cNvPr id="9" name="그림 개체 틀 17">
            <a:extLst>
              <a:ext uri="{FF2B5EF4-FFF2-40B4-BE49-F238E27FC236}">
                <a16:creationId xmlns:a16="http://schemas.microsoft.com/office/drawing/2014/main" id="{162D247E-973F-4E4B-9ADE-077433C3B1D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971762" y="1959011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0" name="그림 개체 틀 17">
            <a:extLst>
              <a:ext uri="{FF2B5EF4-FFF2-40B4-BE49-F238E27FC236}">
                <a16:creationId xmlns:a16="http://schemas.microsoft.com/office/drawing/2014/main" id="{C486FFBE-09AF-4C6D-A587-A7FEB98760E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394410" y="1959011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3" name="그림 개체 틀 17">
            <a:extLst>
              <a:ext uri="{FF2B5EF4-FFF2-40B4-BE49-F238E27FC236}">
                <a16:creationId xmlns:a16="http://schemas.microsoft.com/office/drawing/2014/main" id="{1B8308EE-164B-4056-B976-D074D668829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26466" y="1959011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4" name="그림 개체 틀 17">
            <a:extLst>
              <a:ext uri="{FF2B5EF4-FFF2-40B4-BE49-F238E27FC236}">
                <a16:creationId xmlns:a16="http://schemas.microsoft.com/office/drawing/2014/main" id="{18E34E63-C516-4F46-944B-1B745440CE6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549114" y="1959011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180789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bg>
      <p:bgPr>
        <a:solidFill>
          <a:srgbClr val="66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3">
            <a:hlinkClick r:id="rId2"/>
            <a:extLst>
              <a:ext uri="{FF2B5EF4-FFF2-40B4-BE49-F238E27FC236}">
                <a16:creationId xmlns:a16="http://schemas.microsoft.com/office/drawing/2014/main" id="{2013AD3A-11FA-4CD5-866D-470045EB6F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2" name="TextBox 11">
            <a:hlinkClick r:id="rId5"/>
            <a:extLst>
              <a:ext uri="{FF2B5EF4-FFF2-40B4-BE49-F238E27FC236}">
                <a16:creationId xmlns:a16="http://schemas.microsoft.com/office/drawing/2014/main" id="{ECB15930-FDB9-476D-9A5E-60EE740BFBA8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그래픽 3">
            <a:extLst>
              <a:ext uri="{FF2B5EF4-FFF2-40B4-BE49-F238E27FC236}">
                <a16:creationId xmlns:a16="http://schemas.microsoft.com/office/drawing/2014/main" id="{BB3527CA-35B3-47C8-B91D-E373C5D524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l="50000"/>
          <a:stretch/>
        </p:blipFill>
        <p:spPr>
          <a:xfrm rot="5400000" flipH="1" flipV="1">
            <a:off x="10396946" y="5062946"/>
            <a:ext cx="1226467" cy="2363641"/>
          </a:xfrm>
          <a:prstGeom prst="rect">
            <a:avLst/>
          </a:prstGeom>
        </p:spPr>
      </p:pic>
      <p:pic>
        <p:nvPicPr>
          <p:cNvPr id="5" name="그래픽 4">
            <a:extLst>
              <a:ext uri="{FF2B5EF4-FFF2-40B4-BE49-F238E27FC236}">
                <a16:creationId xmlns:a16="http://schemas.microsoft.com/office/drawing/2014/main" id="{63D6B3ED-3697-4AD2-93BC-9A5D3CF23F9E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 rot="16200000" flipH="1" flipV="1">
            <a:off x="-317534" y="5094865"/>
            <a:ext cx="2056506" cy="1469763"/>
          </a:xfrm>
          <a:prstGeom prst="rect">
            <a:avLst/>
          </a:prstGeom>
        </p:spPr>
      </p:pic>
      <p:pic>
        <p:nvPicPr>
          <p:cNvPr id="6" name="그래픽 5">
            <a:extLst>
              <a:ext uri="{FF2B5EF4-FFF2-40B4-BE49-F238E27FC236}">
                <a16:creationId xmlns:a16="http://schemas.microsoft.com/office/drawing/2014/main" id="{F185C525-D610-44AA-A56C-B96DA81497B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 rot="16200000">
            <a:off x="10428865" y="293370"/>
            <a:ext cx="2056506" cy="1469763"/>
          </a:xfrm>
          <a:prstGeom prst="rect">
            <a:avLst/>
          </a:prstGeom>
        </p:spPr>
      </p:pic>
      <p:pic>
        <p:nvPicPr>
          <p:cNvPr id="7" name="그래픽 6">
            <a:extLst>
              <a:ext uri="{FF2B5EF4-FFF2-40B4-BE49-F238E27FC236}">
                <a16:creationId xmlns:a16="http://schemas.microsoft.com/office/drawing/2014/main" id="{68961915-7077-4A41-A232-983277BB01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r="58708"/>
          <a:stretch/>
        </p:blipFill>
        <p:spPr>
          <a:xfrm rot="5400000" flipH="1" flipV="1">
            <a:off x="651227" y="-675390"/>
            <a:ext cx="1012864" cy="2363641"/>
          </a:xfrm>
          <a:prstGeom prst="rect">
            <a:avLst/>
          </a:prstGeom>
        </p:spPr>
      </p:pic>
      <p:sp>
        <p:nvSpPr>
          <p:cNvPr id="9" name="그림 개체 틀 7">
            <a:extLst>
              <a:ext uri="{FF2B5EF4-FFF2-40B4-BE49-F238E27FC236}">
                <a16:creationId xmlns:a16="http://schemas.microsoft.com/office/drawing/2014/main" id="{9792253B-B92B-4293-9530-DF84B4869D1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98285" y="783771"/>
            <a:ext cx="3133272" cy="5290458"/>
          </a:xfrm>
          <a:prstGeom prst="roundRect">
            <a:avLst>
              <a:gd name="adj" fmla="val 748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0" name="그림 개체 틀 7">
            <a:extLst>
              <a:ext uri="{FF2B5EF4-FFF2-40B4-BE49-F238E27FC236}">
                <a16:creationId xmlns:a16="http://schemas.microsoft.com/office/drawing/2014/main" id="{A9A09E2F-A3EA-4138-A1BD-264C2F3AA10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281714" y="783771"/>
            <a:ext cx="3133272" cy="5290458"/>
          </a:xfrm>
          <a:prstGeom prst="roundRect">
            <a:avLst>
              <a:gd name="adj" fmla="val 748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65194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bg>
      <p:bgPr>
        <a:solidFill>
          <a:srgbClr val="1289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3">
            <a:hlinkClick r:id="rId2"/>
            <a:extLst>
              <a:ext uri="{FF2B5EF4-FFF2-40B4-BE49-F238E27FC236}">
                <a16:creationId xmlns:a16="http://schemas.microsoft.com/office/drawing/2014/main" id="{2013AD3A-11FA-4CD5-866D-470045EB6F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2" name="TextBox 11">
            <a:hlinkClick r:id="rId5"/>
            <a:extLst>
              <a:ext uri="{FF2B5EF4-FFF2-40B4-BE49-F238E27FC236}">
                <a16:creationId xmlns:a16="http://schemas.microsoft.com/office/drawing/2014/main" id="{ECB15930-FDB9-476D-9A5E-60EE740BFBA8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그래픽 3">
            <a:extLst>
              <a:ext uri="{FF2B5EF4-FFF2-40B4-BE49-F238E27FC236}">
                <a16:creationId xmlns:a16="http://schemas.microsoft.com/office/drawing/2014/main" id="{81FB9FAF-DE96-433F-BD80-09D61A0A3D6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flipH="1">
            <a:off x="-1" y="5269255"/>
            <a:ext cx="2222986" cy="1588745"/>
          </a:xfrm>
          <a:prstGeom prst="rect">
            <a:avLst/>
          </a:prstGeom>
        </p:spPr>
      </p:pic>
      <p:pic>
        <p:nvPicPr>
          <p:cNvPr id="5" name="그래픽 4">
            <a:extLst>
              <a:ext uri="{FF2B5EF4-FFF2-40B4-BE49-F238E27FC236}">
                <a16:creationId xmlns:a16="http://schemas.microsoft.com/office/drawing/2014/main" id="{A7F854C0-3B69-4271-A8E8-569243049A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l="56841" t="1" b="57171"/>
          <a:stretch/>
        </p:blipFill>
        <p:spPr>
          <a:xfrm flipH="1" flipV="1">
            <a:off x="10372426" y="-2"/>
            <a:ext cx="1819574" cy="173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647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bg>
      <p:bgPr>
        <a:solidFill>
          <a:srgbClr val="0027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id="{3D940B86-4730-4760-BDF2-91DA94B569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998F99F6-8AFE-440D-9D90-B5897C7C8C40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그래픽 8">
            <a:extLst>
              <a:ext uri="{FF2B5EF4-FFF2-40B4-BE49-F238E27FC236}">
                <a16:creationId xmlns:a16="http://schemas.microsoft.com/office/drawing/2014/main" id="{6298EAF2-E593-463A-9038-0194E10E56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b="41639"/>
          <a:stretch/>
        </p:blipFill>
        <p:spPr>
          <a:xfrm rot="16200000" flipH="1" flipV="1">
            <a:off x="-788698" y="4940589"/>
            <a:ext cx="2706109" cy="1128713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483144D1-123E-4020-B7DA-CF4898E0A7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t="39811" b="-1"/>
          <a:stretch/>
        </p:blipFill>
        <p:spPr>
          <a:xfrm rot="5400000" flipH="1">
            <a:off x="10256891" y="770999"/>
            <a:ext cx="2706109" cy="1164109"/>
          </a:xfrm>
          <a:prstGeom prst="rect">
            <a:avLst/>
          </a:prstGeom>
        </p:spPr>
      </p:pic>
      <p:pic>
        <p:nvPicPr>
          <p:cNvPr id="7" name="그래픽 6">
            <a:extLst>
              <a:ext uri="{FF2B5EF4-FFF2-40B4-BE49-F238E27FC236}">
                <a16:creationId xmlns:a16="http://schemas.microsoft.com/office/drawing/2014/main" id="{2B451A51-65FF-4931-BC00-7086432A25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l="49999"/>
          <a:stretch/>
        </p:blipFill>
        <p:spPr>
          <a:xfrm>
            <a:off x="6096000" y="6484620"/>
            <a:ext cx="6096000" cy="37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0437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bg>
      <p:bgPr>
        <a:solidFill>
          <a:srgbClr val="0027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id="{3D940B86-4730-4760-BDF2-91DA94B569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998F99F6-8AFE-440D-9D90-B5897C7C8C40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그래픽 8">
            <a:extLst>
              <a:ext uri="{FF2B5EF4-FFF2-40B4-BE49-F238E27FC236}">
                <a16:creationId xmlns:a16="http://schemas.microsoft.com/office/drawing/2014/main" id="{6298EAF2-E593-463A-9038-0194E10E56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b="66168"/>
          <a:stretch/>
        </p:blipFill>
        <p:spPr>
          <a:xfrm flipV="1">
            <a:off x="0" y="0"/>
            <a:ext cx="2706109" cy="654325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6212CB94-9BD4-42F6-BCD1-07963BB7F7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l="49999"/>
          <a:stretch/>
        </p:blipFill>
        <p:spPr>
          <a:xfrm>
            <a:off x="6096000" y="140472"/>
            <a:ext cx="6096000" cy="373380"/>
          </a:xfrm>
          <a:prstGeom prst="rect">
            <a:avLst/>
          </a:prstGeom>
        </p:spPr>
      </p:pic>
      <p:pic>
        <p:nvPicPr>
          <p:cNvPr id="15" name="그래픽 14">
            <a:extLst>
              <a:ext uri="{FF2B5EF4-FFF2-40B4-BE49-F238E27FC236}">
                <a16:creationId xmlns:a16="http://schemas.microsoft.com/office/drawing/2014/main" id="{D27A5F54-ABE2-41A4-8144-E5EEC7102A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t="66168"/>
          <a:stretch/>
        </p:blipFill>
        <p:spPr>
          <a:xfrm flipV="1">
            <a:off x="9485891" y="6203675"/>
            <a:ext cx="2706109" cy="654325"/>
          </a:xfrm>
          <a:prstGeom prst="rect">
            <a:avLst/>
          </a:prstGeom>
        </p:spPr>
      </p:pic>
      <p:sp>
        <p:nvSpPr>
          <p:cNvPr id="16" name="타원 15">
            <a:extLst>
              <a:ext uri="{FF2B5EF4-FFF2-40B4-BE49-F238E27FC236}">
                <a16:creationId xmlns:a16="http://schemas.microsoft.com/office/drawing/2014/main" id="{AF9B8B47-EE1F-4094-A526-C5BAB143EE86}"/>
              </a:ext>
            </a:extLst>
          </p:cNvPr>
          <p:cNvSpPr/>
          <p:nvPr userDrawn="1"/>
        </p:nvSpPr>
        <p:spPr>
          <a:xfrm>
            <a:off x="0" y="6149747"/>
            <a:ext cx="708253" cy="708253"/>
          </a:xfrm>
          <a:prstGeom prst="ellipse">
            <a:avLst/>
          </a:prstGeom>
          <a:solidFill>
            <a:srgbClr val="128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latin typeface="+mj-lt"/>
            </a:endParaRPr>
          </a:p>
        </p:txBody>
      </p:sp>
      <p:sp>
        <p:nvSpPr>
          <p:cNvPr id="8" name="그림 개체 틀 17">
            <a:extLst>
              <a:ext uri="{FF2B5EF4-FFF2-40B4-BE49-F238E27FC236}">
                <a16:creationId xmlns:a16="http://schemas.microsoft.com/office/drawing/2014/main" id="{5B01F61D-F003-4133-84F4-47EF9FA836A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16146" y="509813"/>
            <a:ext cx="11155154" cy="3008087"/>
          </a:xfrm>
          <a:prstGeom prst="roundRect">
            <a:avLst>
              <a:gd name="adj" fmla="val 695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1044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05603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id="{3D940B86-4730-4760-BDF2-91DA94B569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998F99F6-8AFE-440D-9D90-B5897C7C8C40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그래픽 8">
            <a:extLst>
              <a:ext uri="{FF2B5EF4-FFF2-40B4-BE49-F238E27FC236}">
                <a16:creationId xmlns:a16="http://schemas.microsoft.com/office/drawing/2014/main" id="{6298EAF2-E593-463A-9038-0194E10E56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b="41639"/>
          <a:stretch/>
        </p:blipFill>
        <p:spPr>
          <a:xfrm rot="16200000">
            <a:off x="10274589" y="788697"/>
            <a:ext cx="2706109" cy="1128713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483144D1-123E-4020-B7DA-CF4898E0A7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t="39811" b="-1"/>
          <a:stretch/>
        </p:blipFill>
        <p:spPr>
          <a:xfrm rot="16200000">
            <a:off x="-771000" y="4922890"/>
            <a:ext cx="2706109" cy="1164109"/>
          </a:xfrm>
          <a:prstGeom prst="rect">
            <a:avLst/>
          </a:prstGeom>
        </p:spPr>
      </p:pic>
      <p:sp>
        <p:nvSpPr>
          <p:cNvPr id="7" name="그림 개체 틀 11">
            <a:extLst>
              <a:ext uri="{FF2B5EF4-FFF2-40B4-BE49-F238E27FC236}">
                <a16:creationId xmlns:a16="http://schemas.microsoft.com/office/drawing/2014/main" id="{A33475B2-58A9-433C-87B4-428A8D6C50B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048152" y="748842"/>
            <a:ext cx="2422446" cy="5256000"/>
          </a:xfrm>
          <a:prstGeom prst="roundRect">
            <a:avLst>
              <a:gd name="adj" fmla="val 1413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 marL="228600" marR="0" indent="-22860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771013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PTMON slide">
    <p:bg>
      <p:bgPr>
        <a:solidFill>
          <a:srgbClr val="A1E3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id="{3D940B86-4730-4760-BDF2-91DA94B569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998F99F6-8AFE-440D-9D90-B5897C7C8C40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그래픽 8">
            <a:extLst>
              <a:ext uri="{FF2B5EF4-FFF2-40B4-BE49-F238E27FC236}">
                <a16:creationId xmlns:a16="http://schemas.microsoft.com/office/drawing/2014/main" id="{6298EAF2-E593-463A-9038-0194E10E56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b="66168"/>
          <a:stretch/>
        </p:blipFill>
        <p:spPr>
          <a:xfrm flipV="1">
            <a:off x="0" y="0"/>
            <a:ext cx="2706109" cy="654325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6212CB94-9BD4-42F6-BCD1-07963BB7F7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l="49999"/>
          <a:stretch/>
        </p:blipFill>
        <p:spPr>
          <a:xfrm>
            <a:off x="6096000" y="252127"/>
            <a:ext cx="6096000" cy="373380"/>
          </a:xfrm>
          <a:prstGeom prst="rect">
            <a:avLst/>
          </a:prstGeom>
        </p:spPr>
      </p:pic>
      <p:pic>
        <p:nvPicPr>
          <p:cNvPr id="15" name="그래픽 14">
            <a:extLst>
              <a:ext uri="{FF2B5EF4-FFF2-40B4-BE49-F238E27FC236}">
                <a16:creationId xmlns:a16="http://schemas.microsoft.com/office/drawing/2014/main" id="{D27A5F54-ABE2-41A4-8144-E5EEC7102A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t="66168"/>
          <a:stretch/>
        </p:blipFill>
        <p:spPr>
          <a:xfrm flipV="1">
            <a:off x="9485891" y="6203675"/>
            <a:ext cx="2706109" cy="654325"/>
          </a:xfrm>
          <a:prstGeom prst="rect">
            <a:avLst/>
          </a:prstGeom>
        </p:spPr>
      </p:pic>
      <p:sp>
        <p:nvSpPr>
          <p:cNvPr id="16" name="타원 15">
            <a:extLst>
              <a:ext uri="{FF2B5EF4-FFF2-40B4-BE49-F238E27FC236}">
                <a16:creationId xmlns:a16="http://schemas.microsoft.com/office/drawing/2014/main" id="{AF9B8B47-EE1F-4094-A526-C5BAB143EE86}"/>
              </a:ext>
            </a:extLst>
          </p:cNvPr>
          <p:cNvSpPr/>
          <p:nvPr userDrawn="1"/>
        </p:nvSpPr>
        <p:spPr>
          <a:xfrm>
            <a:off x="0" y="6149747"/>
            <a:ext cx="708253" cy="708253"/>
          </a:xfrm>
          <a:prstGeom prst="ellipse">
            <a:avLst/>
          </a:prstGeom>
          <a:solidFill>
            <a:srgbClr val="EFF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latin typeface="+mj-lt"/>
            </a:endParaRPr>
          </a:p>
        </p:txBody>
      </p:sp>
      <p:sp>
        <p:nvSpPr>
          <p:cNvPr id="8" name="그림 개체 틀 5">
            <a:extLst>
              <a:ext uri="{FF2B5EF4-FFF2-40B4-BE49-F238E27FC236}">
                <a16:creationId xmlns:a16="http://schemas.microsoft.com/office/drawing/2014/main" id="{1E5733FD-3E01-475C-8DED-B346BBF7FC6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88257" y="715953"/>
            <a:ext cx="3997870" cy="5332422"/>
          </a:xfrm>
          <a:prstGeom prst="roundRect">
            <a:avLst>
              <a:gd name="adj" fmla="val 137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6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772491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PTMON slide">
    <p:bg>
      <p:bgPr>
        <a:solidFill>
          <a:srgbClr val="66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3">
            <a:hlinkClick r:id="rId2"/>
            <a:extLst>
              <a:ext uri="{FF2B5EF4-FFF2-40B4-BE49-F238E27FC236}">
                <a16:creationId xmlns:a16="http://schemas.microsoft.com/office/drawing/2014/main" id="{2013AD3A-11FA-4CD5-866D-470045EB6F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2" name="TextBox 11">
            <a:hlinkClick r:id="rId5"/>
            <a:extLst>
              <a:ext uri="{FF2B5EF4-FFF2-40B4-BE49-F238E27FC236}">
                <a16:creationId xmlns:a16="http://schemas.microsoft.com/office/drawing/2014/main" id="{ECB15930-FDB9-476D-9A5E-60EE740BFBA8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래픽 12">
            <a:extLst>
              <a:ext uri="{FF2B5EF4-FFF2-40B4-BE49-F238E27FC236}">
                <a16:creationId xmlns:a16="http://schemas.microsoft.com/office/drawing/2014/main" id="{D777FCDD-DC8B-4F88-B1AD-D6E838C7AC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t="46601" b="109"/>
          <a:stretch/>
        </p:blipFill>
        <p:spPr>
          <a:xfrm flipH="1">
            <a:off x="0" y="0"/>
            <a:ext cx="2706109" cy="1030662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3A635B96-33F4-49E1-BE92-2B65EF91A7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l="79726"/>
          <a:stretch/>
        </p:blipFill>
        <p:spPr>
          <a:xfrm rot="5400000" flipH="1">
            <a:off x="10950667" y="5615395"/>
            <a:ext cx="548639" cy="1934027"/>
          </a:xfrm>
          <a:prstGeom prst="rect">
            <a:avLst/>
          </a:prstGeom>
        </p:spPr>
      </p:pic>
      <p:sp>
        <p:nvSpPr>
          <p:cNvPr id="10" name="그림 개체 틀 8">
            <a:extLst>
              <a:ext uri="{FF2B5EF4-FFF2-40B4-BE49-F238E27FC236}">
                <a16:creationId xmlns:a16="http://schemas.microsoft.com/office/drawing/2014/main" id="{4E66461D-9A66-47B4-8864-207DD8A13C7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96206" y="1325444"/>
            <a:ext cx="5209432" cy="322274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6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037899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래픽 4">
            <a:extLst>
              <a:ext uri="{FF2B5EF4-FFF2-40B4-BE49-F238E27FC236}">
                <a16:creationId xmlns:a16="http://schemas.microsoft.com/office/drawing/2014/main" id="{5415EC7B-9BE1-4A1B-8BC0-3734241B76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5400000">
            <a:off x="-5507668" y="1238371"/>
            <a:ext cx="5132260" cy="4945433"/>
          </a:xfrm>
          <a:prstGeom prst="rect">
            <a:avLst/>
          </a:prstGeom>
        </p:spPr>
      </p:pic>
      <p:pic>
        <p:nvPicPr>
          <p:cNvPr id="6" name="그래픽 5">
            <a:extLst>
              <a:ext uri="{FF2B5EF4-FFF2-40B4-BE49-F238E27FC236}">
                <a16:creationId xmlns:a16="http://schemas.microsoft.com/office/drawing/2014/main" id="{9D8F9D22-1787-46CC-A11C-19C3FF80ABC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-2941537" y="-967014"/>
            <a:ext cx="2706109" cy="1934027"/>
          </a:xfrm>
          <a:prstGeom prst="rect">
            <a:avLst/>
          </a:prstGeom>
        </p:spPr>
      </p:pic>
      <p:pic>
        <p:nvPicPr>
          <p:cNvPr id="7" name="그래픽 6">
            <a:extLst>
              <a:ext uri="{FF2B5EF4-FFF2-40B4-BE49-F238E27FC236}">
                <a16:creationId xmlns:a16="http://schemas.microsoft.com/office/drawing/2014/main" id="{EC3E06A5-ED12-40F1-8B1C-F0AD1D89222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91829" y="-2842068"/>
            <a:ext cx="12192000" cy="373380"/>
          </a:xfrm>
          <a:prstGeom prst="rect">
            <a:avLst/>
          </a:prstGeom>
        </p:spPr>
      </p:pic>
      <p:pic>
        <p:nvPicPr>
          <p:cNvPr id="8" name="그래픽 7">
            <a:extLst>
              <a:ext uri="{FF2B5EF4-FFF2-40B4-BE49-F238E27FC236}">
                <a16:creationId xmlns:a16="http://schemas.microsoft.com/office/drawing/2014/main" id="{B636B4FC-0309-4B99-A0EC-878454AC7C6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0" y="7304923"/>
            <a:ext cx="12192000" cy="548640"/>
          </a:xfrm>
          <a:prstGeom prst="rect">
            <a:avLst/>
          </a:prstGeom>
        </p:spPr>
      </p:pic>
      <p:pic>
        <p:nvPicPr>
          <p:cNvPr id="9" name="그래픽 8">
            <a:extLst>
              <a:ext uri="{FF2B5EF4-FFF2-40B4-BE49-F238E27FC236}">
                <a16:creationId xmlns:a16="http://schemas.microsoft.com/office/drawing/2014/main" id="{B5033725-45BD-4FFF-A06A-EEC802239A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l="43750"/>
          <a:stretch/>
        </p:blipFill>
        <p:spPr>
          <a:xfrm rot="16200000">
            <a:off x="10119327" y="2913380"/>
            <a:ext cx="6858000" cy="548640"/>
          </a:xfrm>
          <a:prstGeom prst="rect">
            <a:avLst/>
          </a:prstGeom>
        </p:spPr>
      </p:pic>
      <p:pic>
        <p:nvPicPr>
          <p:cNvPr id="10" name="그래픽 9">
            <a:extLst>
              <a:ext uri="{FF2B5EF4-FFF2-40B4-BE49-F238E27FC236}">
                <a16:creationId xmlns:a16="http://schemas.microsoft.com/office/drawing/2014/main" id="{9E5C607C-EB2A-4210-947E-6DC18C5A1F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r="43750"/>
          <a:stretch/>
        </p:blipFill>
        <p:spPr>
          <a:xfrm rot="16200000">
            <a:off x="10896329" y="3001010"/>
            <a:ext cx="6858000" cy="373380"/>
          </a:xfrm>
          <a:prstGeom prst="rect">
            <a:avLst/>
          </a:prstGeom>
        </p:spPr>
      </p:pic>
      <p:pic>
        <p:nvPicPr>
          <p:cNvPr id="11" name="Graphic 3">
            <a:hlinkClick r:id="rId10"/>
            <a:extLst>
              <a:ext uri="{FF2B5EF4-FFF2-40B4-BE49-F238E27FC236}">
                <a16:creationId xmlns:a16="http://schemas.microsoft.com/office/drawing/2014/main" id="{2013AD3A-11FA-4CD5-866D-470045EB6F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2" name="TextBox 11">
            <a:hlinkClick r:id="rId13"/>
            <a:extLst>
              <a:ext uri="{FF2B5EF4-FFF2-40B4-BE49-F238E27FC236}">
                <a16:creationId xmlns:a16="http://schemas.microsoft.com/office/drawing/2014/main" id="{ECB15930-FDB9-476D-9A5E-60EE740BFBA8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14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165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id="{3D940B86-4730-4760-BDF2-91DA94B569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998F99F6-8AFE-440D-9D90-B5897C7C8C40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그래픽 7">
            <a:extLst>
              <a:ext uri="{FF2B5EF4-FFF2-40B4-BE49-F238E27FC236}">
                <a16:creationId xmlns:a16="http://schemas.microsoft.com/office/drawing/2014/main" id="{214765AB-ECEA-410A-A6E6-9A59B31357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t="57154" r="61188"/>
          <a:stretch/>
        </p:blipFill>
        <p:spPr>
          <a:xfrm rot="5400000">
            <a:off x="10136575" y="4802578"/>
            <a:ext cx="1991943" cy="2118905"/>
          </a:xfrm>
          <a:prstGeom prst="rect">
            <a:avLst/>
          </a:prstGeom>
        </p:spPr>
      </p:pic>
      <p:pic>
        <p:nvPicPr>
          <p:cNvPr id="9" name="그래픽 8">
            <a:extLst>
              <a:ext uri="{FF2B5EF4-FFF2-40B4-BE49-F238E27FC236}">
                <a16:creationId xmlns:a16="http://schemas.microsoft.com/office/drawing/2014/main" id="{6298EAF2-E593-463A-9038-0194E10E56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t="58975"/>
          <a:stretch/>
        </p:blipFill>
        <p:spPr>
          <a:xfrm rot="5400000" flipH="1" flipV="1">
            <a:off x="-956333" y="956333"/>
            <a:ext cx="2706109" cy="793444"/>
          </a:xfrm>
          <a:prstGeom prst="rect">
            <a:avLst/>
          </a:prstGeom>
        </p:spPr>
      </p:pic>
      <p:pic>
        <p:nvPicPr>
          <p:cNvPr id="10" name="그래픽 9">
            <a:extLst>
              <a:ext uri="{FF2B5EF4-FFF2-40B4-BE49-F238E27FC236}">
                <a16:creationId xmlns:a16="http://schemas.microsoft.com/office/drawing/2014/main" id="{C10B78FC-E681-44D1-99C9-B2F6020E36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 r="80206"/>
          <a:stretch/>
        </p:blipFill>
        <p:spPr>
          <a:xfrm>
            <a:off x="9778729" y="6035232"/>
            <a:ext cx="2413271" cy="37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7741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PTMON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id="{19C18007-9860-44B7-8A4B-37EE16ED95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7CBDD032-B70E-4B95-BF27-A24AA0E392A9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2780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id="{3D940B86-4730-4760-BDF2-91DA94B569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998F99F6-8AFE-440D-9D90-B5897C7C8C40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그래픽 7">
            <a:extLst>
              <a:ext uri="{FF2B5EF4-FFF2-40B4-BE49-F238E27FC236}">
                <a16:creationId xmlns:a16="http://schemas.microsoft.com/office/drawing/2014/main" id="{214765AB-ECEA-410A-A6E6-9A59B31357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l="55444" b="21879"/>
          <a:stretch/>
        </p:blipFill>
        <p:spPr>
          <a:xfrm rot="5400000">
            <a:off x="456103" y="-456102"/>
            <a:ext cx="1322996" cy="2235205"/>
          </a:xfrm>
          <a:prstGeom prst="rect">
            <a:avLst/>
          </a:prstGeom>
        </p:spPr>
      </p:pic>
      <p:pic>
        <p:nvPicPr>
          <p:cNvPr id="9" name="그래픽 8">
            <a:extLst>
              <a:ext uri="{FF2B5EF4-FFF2-40B4-BE49-F238E27FC236}">
                <a16:creationId xmlns:a16="http://schemas.microsoft.com/office/drawing/2014/main" id="{6298EAF2-E593-463A-9038-0194E10E56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r="75265"/>
          <a:stretch/>
        </p:blipFill>
        <p:spPr>
          <a:xfrm flipH="1">
            <a:off x="-3" y="4827052"/>
            <a:ext cx="669345" cy="1934027"/>
          </a:xfrm>
          <a:prstGeom prst="rect">
            <a:avLst/>
          </a:prstGeom>
        </p:spPr>
      </p:pic>
      <p:pic>
        <p:nvPicPr>
          <p:cNvPr id="17" name="그래픽 16">
            <a:extLst>
              <a:ext uri="{FF2B5EF4-FFF2-40B4-BE49-F238E27FC236}">
                <a16:creationId xmlns:a16="http://schemas.microsoft.com/office/drawing/2014/main" id="{71AA67A4-6096-4DCE-AB87-831FA24F20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l="79726"/>
          <a:stretch/>
        </p:blipFill>
        <p:spPr>
          <a:xfrm rot="5400000" flipV="1">
            <a:off x="10957919" y="-692694"/>
            <a:ext cx="548639" cy="1934027"/>
          </a:xfrm>
          <a:prstGeom prst="rect">
            <a:avLst/>
          </a:prstGeom>
        </p:spPr>
      </p:pic>
      <p:pic>
        <p:nvPicPr>
          <p:cNvPr id="18" name="그래픽 17">
            <a:extLst>
              <a:ext uri="{FF2B5EF4-FFF2-40B4-BE49-F238E27FC236}">
                <a16:creationId xmlns:a16="http://schemas.microsoft.com/office/drawing/2014/main" id="{45F9EE24-3E00-4CC2-8053-FC1EDDFDC7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l="-455" r="77397" b="28354"/>
          <a:stretch/>
        </p:blipFill>
        <p:spPr>
          <a:xfrm rot="16200000" flipH="1">
            <a:off x="10831945" y="5490693"/>
            <a:ext cx="684664" cy="204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5084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bg>
      <p:bgPr>
        <a:solidFill>
          <a:srgbClr val="66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id="{3D940B86-4730-4760-BDF2-91DA94B569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998F99F6-8AFE-440D-9D90-B5897C7C8C40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그래픽 7">
            <a:extLst>
              <a:ext uri="{FF2B5EF4-FFF2-40B4-BE49-F238E27FC236}">
                <a16:creationId xmlns:a16="http://schemas.microsoft.com/office/drawing/2014/main" id="{214765AB-ECEA-410A-A6E6-9A59B31357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l="50000"/>
          <a:stretch/>
        </p:blipFill>
        <p:spPr>
          <a:xfrm rot="5400000">
            <a:off x="724029" y="-748193"/>
            <a:ext cx="1613880" cy="3110261"/>
          </a:xfrm>
          <a:prstGeom prst="rect">
            <a:avLst/>
          </a:prstGeom>
        </p:spPr>
      </p:pic>
      <p:pic>
        <p:nvPicPr>
          <p:cNvPr id="9" name="그래픽 8">
            <a:extLst>
              <a:ext uri="{FF2B5EF4-FFF2-40B4-BE49-F238E27FC236}">
                <a16:creationId xmlns:a16="http://schemas.microsoft.com/office/drawing/2014/main" id="{6298EAF2-E593-463A-9038-0194E10E56F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 rot="16200000">
            <a:off x="9871932" y="386041"/>
            <a:ext cx="2706109" cy="1934027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:a16="http://schemas.microsoft.com/office/drawing/2014/main" id="{622B84A2-8751-4805-837E-139881F263F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 rot="16200000" flipH="1" flipV="1">
            <a:off x="-386040" y="4537932"/>
            <a:ext cx="2706109" cy="1934027"/>
          </a:xfrm>
          <a:prstGeom prst="rect">
            <a:avLst/>
          </a:prstGeom>
        </p:spPr>
      </p:pic>
      <p:pic>
        <p:nvPicPr>
          <p:cNvPr id="17" name="그래픽 16">
            <a:extLst>
              <a:ext uri="{FF2B5EF4-FFF2-40B4-BE49-F238E27FC236}">
                <a16:creationId xmlns:a16="http://schemas.microsoft.com/office/drawing/2014/main" id="{57C9A844-D1A6-4693-A2F9-8E5D1BC1DF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r="58708"/>
          <a:stretch/>
        </p:blipFill>
        <p:spPr>
          <a:xfrm rot="5400000">
            <a:off x="9970467" y="4636467"/>
            <a:ext cx="1332804" cy="311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278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id="{3D940B86-4730-4760-BDF2-91DA94B569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998F99F6-8AFE-440D-9D90-B5897C7C8C40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그래픽 8">
            <a:extLst>
              <a:ext uri="{FF2B5EF4-FFF2-40B4-BE49-F238E27FC236}">
                <a16:creationId xmlns:a16="http://schemas.microsoft.com/office/drawing/2014/main" id="{6298EAF2-E593-463A-9038-0194E10E56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r="50000"/>
          <a:stretch/>
        </p:blipFill>
        <p:spPr>
          <a:xfrm>
            <a:off x="11080507" y="5269255"/>
            <a:ext cx="1111493" cy="1588745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A555ADF1-35F4-46AA-9723-F49225F3F2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l="56841" t="1" b="57171"/>
          <a:stretch/>
        </p:blipFill>
        <p:spPr>
          <a:xfrm flipV="1">
            <a:off x="-1" y="-2"/>
            <a:ext cx="1819574" cy="1739901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:a16="http://schemas.microsoft.com/office/drawing/2014/main" id="{4FD4A535-6F08-42DE-A6C3-530D6C7203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l="50000"/>
          <a:stretch/>
        </p:blipFill>
        <p:spPr>
          <a:xfrm>
            <a:off x="-1" y="5269255"/>
            <a:ext cx="1111493" cy="158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6406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id="{3D940B86-4730-4760-BDF2-91DA94B569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998F99F6-8AFE-440D-9D90-B5897C7C8C40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그래픽 8">
            <a:extLst>
              <a:ext uri="{FF2B5EF4-FFF2-40B4-BE49-F238E27FC236}">
                <a16:creationId xmlns:a16="http://schemas.microsoft.com/office/drawing/2014/main" id="{6298EAF2-E593-463A-9038-0194E10E56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b="41639"/>
          <a:stretch/>
        </p:blipFill>
        <p:spPr>
          <a:xfrm rot="16200000">
            <a:off x="10274589" y="788697"/>
            <a:ext cx="2706109" cy="1128713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483144D1-123E-4020-B7DA-CF4898E0A7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t="39811" b="-1"/>
          <a:stretch/>
        </p:blipFill>
        <p:spPr>
          <a:xfrm rot="16200000">
            <a:off x="-771000" y="4922890"/>
            <a:ext cx="2706109" cy="116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315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id="{3D940B86-4730-4760-BDF2-91DA94B569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998F99F6-8AFE-440D-9D90-B5897C7C8C40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그래픽 8">
            <a:extLst>
              <a:ext uri="{FF2B5EF4-FFF2-40B4-BE49-F238E27FC236}">
                <a16:creationId xmlns:a16="http://schemas.microsoft.com/office/drawing/2014/main" id="{6298EAF2-E593-463A-9038-0194E10E56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b="66168"/>
          <a:stretch/>
        </p:blipFill>
        <p:spPr>
          <a:xfrm flipV="1">
            <a:off x="0" y="0"/>
            <a:ext cx="2706109" cy="654325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6212CB94-9BD4-42F6-BCD1-07963BB7F7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l="49999"/>
          <a:stretch/>
        </p:blipFill>
        <p:spPr>
          <a:xfrm>
            <a:off x="6096000" y="252127"/>
            <a:ext cx="6096000" cy="373380"/>
          </a:xfrm>
          <a:prstGeom prst="rect">
            <a:avLst/>
          </a:prstGeom>
        </p:spPr>
      </p:pic>
      <p:pic>
        <p:nvPicPr>
          <p:cNvPr id="15" name="그래픽 14">
            <a:extLst>
              <a:ext uri="{FF2B5EF4-FFF2-40B4-BE49-F238E27FC236}">
                <a16:creationId xmlns:a16="http://schemas.microsoft.com/office/drawing/2014/main" id="{D27A5F54-ABE2-41A4-8144-E5EEC7102A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t="66168"/>
          <a:stretch/>
        </p:blipFill>
        <p:spPr>
          <a:xfrm flipV="1">
            <a:off x="9485891" y="6203675"/>
            <a:ext cx="2706109" cy="654325"/>
          </a:xfrm>
          <a:prstGeom prst="rect">
            <a:avLst/>
          </a:prstGeom>
        </p:spPr>
      </p:pic>
      <p:sp>
        <p:nvSpPr>
          <p:cNvPr id="16" name="타원 15">
            <a:extLst>
              <a:ext uri="{FF2B5EF4-FFF2-40B4-BE49-F238E27FC236}">
                <a16:creationId xmlns:a16="http://schemas.microsoft.com/office/drawing/2014/main" id="{AF9B8B47-EE1F-4094-A526-C5BAB143EE86}"/>
              </a:ext>
            </a:extLst>
          </p:cNvPr>
          <p:cNvSpPr/>
          <p:nvPr userDrawn="1"/>
        </p:nvSpPr>
        <p:spPr>
          <a:xfrm>
            <a:off x="0" y="6149747"/>
            <a:ext cx="708253" cy="708253"/>
          </a:xfrm>
          <a:prstGeom prst="ellipse">
            <a:avLst/>
          </a:prstGeom>
          <a:solidFill>
            <a:srgbClr val="66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305402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bg>
      <p:bgPr>
        <a:solidFill>
          <a:srgbClr val="A1E3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3">
            <a:hlinkClick r:id="rId2"/>
            <a:extLst>
              <a:ext uri="{FF2B5EF4-FFF2-40B4-BE49-F238E27FC236}">
                <a16:creationId xmlns:a16="http://schemas.microsoft.com/office/drawing/2014/main" id="{2013AD3A-11FA-4CD5-866D-470045EB6F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2" name="TextBox 11">
            <a:hlinkClick r:id="rId5"/>
            <a:extLst>
              <a:ext uri="{FF2B5EF4-FFF2-40B4-BE49-F238E27FC236}">
                <a16:creationId xmlns:a16="http://schemas.microsoft.com/office/drawing/2014/main" id="{ECB15930-FDB9-476D-9A5E-60EE740BFBA8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래픽 12">
            <a:extLst>
              <a:ext uri="{FF2B5EF4-FFF2-40B4-BE49-F238E27FC236}">
                <a16:creationId xmlns:a16="http://schemas.microsoft.com/office/drawing/2014/main" id="{D777FCDD-DC8B-4F88-B1AD-D6E838C7AC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t="46601" b="109"/>
          <a:stretch/>
        </p:blipFill>
        <p:spPr>
          <a:xfrm>
            <a:off x="9485891" y="0"/>
            <a:ext cx="2706109" cy="1030662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3A635B96-33F4-49E1-BE92-2B65EF91A7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l="79726"/>
          <a:stretch/>
        </p:blipFill>
        <p:spPr>
          <a:xfrm rot="16200000">
            <a:off x="692694" y="5615395"/>
            <a:ext cx="548639" cy="1934027"/>
          </a:xfrm>
          <a:prstGeom prst="rect">
            <a:avLst/>
          </a:prstGeom>
        </p:spPr>
      </p:pic>
      <p:sp>
        <p:nvSpPr>
          <p:cNvPr id="15" name="그림 개체 틀 4">
            <a:extLst>
              <a:ext uri="{FF2B5EF4-FFF2-40B4-BE49-F238E27FC236}">
                <a16:creationId xmlns:a16="http://schemas.microsoft.com/office/drawing/2014/main" id="{2D83E9FC-4487-44D6-B336-39B26014B1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711700" y="1827222"/>
            <a:ext cx="2768600" cy="27686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6" name="그림 개체 틀 4">
            <a:extLst>
              <a:ext uri="{FF2B5EF4-FFF2-40B4-BE49-F238E27FC236}">
                <a16:creationId xmlns:a16="http://schemas.microsoft.com/office/drawing/2014/main" id="{1D5F3482-760F-471D-A821-5B3D3F37D82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65200" y="1827222"/>
            <a:ext cx="2768600" cy="27686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7" name="그림 개체 틀 4">
            <a:extLst>
              <a:ext uri="{FF2B5EF4-FFF2-40B4-BE49-F238E27FC236}">
                <a16:creationId xmlns:a16="http://schemas.microsoft.com/office/drawing/2014/main" id="{080CF5B7-F33F-4598-B67F-329C30FA100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458200" y="1827222"/>
            <a:ext cx="2768600" cy="27686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887780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bg>
      <p:bgPr>
        <a:solidFill>
          <a:srgbClr val="66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3">
            <a:hlinkClick r:id="rId2"/>
            <a:extLst>
              <a:ext uri="{FF2B5EF4-FFF2-40B4-BE49-F238E27FC236}">
                <a16:creationId xmlns:a16="http://schemas.microsoft.com/office/drawing/2014/main" id="{2013AD3A-11FA-4CD5-866D-470045EB6F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2" name="TextBox 11">
            <a:hlinkClick r:id="rId5"/>
            <a:extLst>
              <a:ext uri="{FF2B5EF4-FFF2-40B4-BE49-F238E27FC236}">
                <a16:creationId xmlns:a16="http://schemas.microsoft.com/office/drawing/2014/main" id="{ECB15930-FDB9-476D-9A5E-60EE740BFBA8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그래픽 3">
            <a:extLst>
              <a:ext uri="{FF2B5EF4-FFF2-40B4-BE49-F238E27FC236}">
                <a16:creationId xmlns:a16="http://schemas.microsoft.com/office/drawing/2014/main" id="{809C1326-F1A0-4884-A807-ED8DDFA781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t="84421" r="71596"/>
          <a:stretch/>
        </p:blipFill>
        <p:spPr>
          <a:xfrm rot="16200000" flipV="1">
            <a:off x="-343651" y="343646"/>
            <a:ext cx="1457767" cy="770467"/>
          </a:xfrm>
          <a:prstGeom prst="rect">
            <a:avLst/>
          </a:prstGeom>
        </p:spPr>
      </p:pic>
      <p:sp>
        <p:nvSpPr>
          <p:cNvPr id="5" name="타원 4">
            <a:extLst>
              <a:ext uri="{FF2B5EF4-FFF2-40B4-BE49-F238E27FC236}">
                <a16:creationId xmlns:a16="http://schemas.microsoft.com/office/drawing/2014/main" id="{E0107202-E3A4-4ED8-8EA5-ACB85A3E191D}"/>
              </a:ext>
            </a:extLst>
          </p:cNvPr>
          <p:cNvSpPr/>
          <p:nvPr userDrawn="1"/>
        </p:nvSpPr>
        <p:spPr>
          <a:xfrm>
            <a:off x="-3403" y="1367889"/>
            <a:ext cx="708253" cy="708253"/>
          </a:xfrm>
          <a:prstGeom prst="ellipse">
            <a:avLst/>
          </a:prstGeom>
          <a:solidFill>
            <a:srgbClr val="EFF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latin typeface="+mj-lt"/>
            </a:endParaRPr>
          </a:p>
        </p:txBody>
      </p:sp>
      <p:pic>
        <p:nvPicPr>
          <p:cNvPr id="6" name="그래픽 5">
            <a:extLst>
              <a:ext uri="{FF2B5EF4-FFF2-40B4-BE49-F238E27FC236}">
                <a16:creationId xmlns:a16="http://schemas.microsoft.com/office/drawing/2014/main" id="{861A0B01-053C-4EDC-8759-5A6F4CAE0A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t="58975"/>
          <a:stretch/>
        </p:blipFill>
        <p:spPr>
          <a:xfrm flipV="1">
            <a:off x="9485891" y="6064556"/>
            <a:ext cx="2706109" cy="79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096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C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1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687" r:id="rId19"/>
    <p:sldLayoutId id="2147483664" r:id="rId20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7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5" Type="http://schemas.openxmlformats.org/officeDocument/2006/relationships/image" Target="../media/image4.png"/><Relationship Id="rId4" Type="http://schemas.openxmlformats.org/officeDocument/2006/relationships/image" Target="../media/image20.sv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래픽 9">
            <a:extLst>
              <a:ext uri="{FF2B5EF4-FFF2-40B4-BE49-F238E27FC236}">
                <a16:creationId xmlns:a16="http://schemas.microsoft.com/office/drawing/2014/main" id="{BE003324-01B7-46C9-88D2-1E339D43FF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43750"/>
          <a:stretch/>
        </p:blipFill>
        <p:spPr>
          <a:xfrm rot="16200000">
            <a:off x="1787976" y="3154680"/>
            <a:ext cx="6858000" cy="548640"/>
          </a:xfrm>
          <a:prstGeom prst="rect">
            <a:avLst/>
          </a:prstGeom>
        </p:spPr>
      </p:pic>
      <p:pic>
        <p:nvPicPr>
          <p:cNvPr id="11" name="그래픽 10">
            <a:extLst>
              <a:ext uri="{FF2B5EF4-FFF2-40B4-BE49-F238E27FC236}">
                <a16:creationId xmlns:a16="http://schemas.microsoft.com/office/drawing/2014/main" id="{866CB400-3806-42AC-A752-8E48C1A21B8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l="44088" b="29033"/>
          <a:stretch/>
        </p:blipFill>
        <p:spPr>
          <a:xfrm rot="16200000" flipV="1">
            <a:off x="320027" y="3668407"/>
            <a:ext cx="2869566" cy="3509619"/>
          </a:xfrm>
          <a:prstGeom prst="rect">
            <a:avLst/>
          </a:prstGeom>
        </p:spPr>
      </p:pic>
      <p:pic>
        <p:nvPicPr>
          <p:cNvPr id="12" name="그래픽 11">
            <a:extLst>
              <a:ext uri="{FF2B5EF4-FFF2-40B4-BE49-F238E27FC236}">
                <a16:creationId xmlns:a16="http://schemas.microsoft.com/office/drawing/2014/main" id="{C898E308-CC56-4F76-8E05-CF72F04624B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l="61313" r="1"/>
          <a:stretch/>
        </p:blipFill>
        <p:spPr>
          <a:xfrm flipV="1">
            <a:off x="0" y="6184900"/>
            <a:ext cx="4716596" cy="3733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689" y="188462"/>
            <a:ext cx="1352138" cy="131457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B2832F9-5A6E-4A9F-A69D-F1AA86C225E6}"/>
              </a:ext>
            </a:extLst>
          </p:cNvPr>
          <p:cNvSpPr txBox="1"/>
          <p:nvPr/>
        </p:nvSpPr>
        <p:spPr>
          <a:xfrm>
            <a:off x="3794283" y="2367171"/>
            <a:ext cx="5280544" cy="212365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ko-KR" sz="6600" dirty="0">
                <a:solidFill>
                  <a:srgbClr val="002739"/>
                </a:solidFill>
                <a:latin typeface="+mj-lt"/>
                <a:cs typeface="Arial" panose="020B0604020202020204" pitchFamily="34" charset="0"/>
              </a:rPr>
              <a:t>Evolve </a:t>
            </a:r>
            <a:r>
              <a:rPr lang="en-US" altLang="ko-KR" sz="6600" dirty="0" smtClean="0">
                <a:solidFill>
                  <a:srgbClr val="002739"/>
                </a:solidFill>
                <a:latin typeface="+mj-lt"/>
                <a:cs typeface="Arial" panose="020B0604020202020204" pitchFamily="34" charset="0"/>
              </a:rPr>
              <a:t>2A</a:t>
            </a:r>
          </a:p>
          <a:p>
            <a:pPr algn="ctr"/>
            <a:r>
              <a:rPr lang="en-US" altLang="ko-KR" sz="6600" dirty="0" smtClean="0">
                <a:solidFill>
                  <a:srgbClr val="002739"/>
                </a:solidFill>
                <a:latin typeface="+mj-lt"/>
                <a:cs typeface="Arial" panose="020B0604020202020204" pitchFamily="34" charset="0"/>
              </a:rPr>
              <a:t>4.5</a:t>
            </a:r>
            <a:endParaRPr lang="ko-KR" altLang="en-US" sz="4000" dirty="0">
              <a:solidFill>
                <a:srgbClr val="002739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140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66" y="1287888"/>
            <a:ext cx="10642376" cy="39708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6001555"/>
            <a:ext cx="883736" cy="85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147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825" y="1426933"/>
            <a:ext cx="9632659" cy="39774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6001555"/>
            <a:ext cx="883736" cy="85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990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636" y="2434107"/>
            <a:ext cx="10334248" cy="21810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6001555"/>
            <a:ext cx="883736" cy="85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446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817" y="2318197"/>
            <a:ext cx="10838419" cy="21328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6001555"/>
            <a:ext cx="883736" cy="85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672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651" y="588135"/>
            <a:ext cx="5772150" cy="762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657" y="1925996"/>
            <a:ext cx="10854138" cy="41463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8264" y="5998148"/>
            <a:ext cx="883736" cy="85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768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8264" y="5998148"/>
            <a:ext cx="883736" cy="8598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75" y="1990725"/>
            <a:ext cx="11830050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652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8264" y="5998148"/>
            <a:ext cx="883736" cy="85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790705"/>
      </p:ext>
    </p:extLst>
  </p:cSld>
  <p:clrMapOvr>
    <a:masterClrMapping/>
  </p:clrMapOvr>
</p:sld>
</file>

<file path=ppt/theme/theme1.xml><?xml version="1.0" encoding="utf-8"?>
<a:theme xmlns:a="http://schemas.openxmlformats.org/drawingml/2006/main" name="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Quicksand SemiBold - Quicksand Light">
      <a:majorFont>
        <a:latin typeface="Quicksand SemiBold"/>
        <a:ea typeface="Arial Unicode MS"/>
        <a:cs typeface=""/>
      </a:majorFont>
      <a:minorFont>
        <a:latin typeface="Quicksand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28947"/>
        </a:solidFill>
        <a:ln>
          <a:noFill/>
        </a:ln>
      </a:spPr>
      <a:bodyPr rtlCol="0" anchor="ctr"/>
      <a:lstStyle>
        <a:defPPr algn="ctr">
          <a:defRPr sz="2800" dirty="0" smtClean="0">
            <a:solidFill>
              <a:srgbClr val="EFFCC2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3695</TotalTime>
  <Words>3</Words>
  <Application>Microsoft Office PowerPoint</Application>
  <PresentationFormat>Widescreen</PresentationFormat>
  <Paragraphs>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Quicksand SemiBold</vt:lpstr>
      <vt:lpstr>Arial Unicode MS</vt:lpstr>
      <vt:lpstr>Quicksand Light</vt:lpstr>
      <vt:lpstr>Arial</vt:lpstr>
      <vt:lpstr>Malgun Gothic</vt:lpstr>
      <vt:lpstr>PPTMON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5</dc:creator>
  <cp:lastModifiedBy>Admin</cp:lastModifiedBy>
  <cp:revision>262</cp:revision>
  <dcterms:created xsi:type="dcterms:W3CDTF">2019-04-06T05:20:47Z</dcterms:created>
  <dcterms:modified xsi:type="dcterms:W3CDTF">2023-07-23T07:06:49Z</dcterms:modified>
</cp:coreProperties>
</file>