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34"/>
  </p:notesMasterIdLst>
  <p:sldIdLst>
    <p:sldId id="256" r:id="rId2"/>
    <p:sldId id="257" r:id="rId3"/>
    <p:sldId id="264" r:id="rId4"/>
    <p:sldId id="259" r:id="rId5"/>
    <p:sldId id="268" r:id="rId6"/>
    <p:sldId id="269" r:id="rId7"/>
    <p:sldId id="270" r:id="rId8"/>
    <p:sldId id="290" r:id="rId9"/>
    <p:sldId id="297" r:id="rId10"/>
    <p:sldId id="271" r:id="rId11"/>
    <p:sldId id="298" r:id="rId12"/>
    <p:sldId id="293" r:id="rId13"/>
    <p:sldId id="272" r:id="rId14"/>
    <p:sldId id="291" r:id="rId15"/>
    <p:sldId id="292" r:id="rId16"/>
    <p:sldId id="274" r:id="rId17"/>
    <p:sldId id="299" r:id="rId18"/>
    <p:sldId id="275" r:id="rId19"/>
    <p:sldId id="276" r:id="rId20"/>
    <p:sldId id="281" r:id="rId21"/>
    <p:sldId id="282" r:id="rId22"/>
    <p:sldId id="277" r:id="rId23"/>
    <p:sldId id="294" r:id="rId24"/>
    <p:sldId id="284" r:id="rId25"/>
    <p:sldId id="301" r:id="rId26"/>
    <p:sldId id="295" r:id="rId27"/>
    <p:sldId id="296" r:id="rId28"/>
    <p:sldId id="285" r:id="rId29"/>
    <p:sldId id="302" r:id="rId30"/>
    <p:sldId id="287" r:id="rId31"/>
    <p:sldId id="289" r:id="rId32"/>
    <p:sldId id="303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1FE84-A424-42B6-9BCC-CD3A5C2C6740}">
  <a:tblStyle styleId="{AF71FE84-A424-42B6-9BCC-CD3A5C2C6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9" autoAdjust="0"/>
  </p:normalViewPr>
  <p:slideViewPr>
    <p:cSldViewPr snapToGrid="0">
      <p:cViewPr varScale="1">
        <p:scale>
          <a:sx n="56" d="100"/>
          <a:sy n="56" d="100"/>
        </p:scale>
        <p:origin x="4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94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98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060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26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6eeeb0b8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6eeeb0b8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g6eb6eca567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1" name="Google Shape;2461;g6eb6eca567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6ee27ad00a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6ee27ad00a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6eeeb0b851_2_4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6eeeb0b851_2_4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11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6eeeb0b851_2_4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6eeeb0b851_2_4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6eeeb0b851_2_4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6eeeb0b851_2_4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604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6eeeb0b851_2_4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6eeeb0b851_2_4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197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6eeeb0b851_2_4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6eeeb0b851_2_4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525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633c9ab0c4_0_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633c9ab0c4_0_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633c9ab0c4_0_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633c9ab0c4_0_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45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6347246601_1_15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6347246601_1_15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6eeeb0b851_2_4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6eeeb0b851_2_4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6eeeb0b851_2_4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6eeeb0b851_2_4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54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619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5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1538065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592475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-476598" y="-70488"/>
            <a:ext cx="2770000" cy="1075737"/>
            <a:chOff x="-476598" y="-70488"/>
            <a:chExt cx="2770000" cy="1075737"/>
          </a:xfrm>
        </p:grpSpPr>
        <p:sp>
          <p:nvSpPr>
            <p:cNvPr id="333" name="Google Shape;333;p16"/>
            <p:cNvSpPr/>
            <p:nvPr/>
          </p:nvSpPr>
          <p:spPr>
            <a:xfrm rot="10800000">
              <a:off x="-476598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cubicBezTo>
                    <a:pt x="1" y="467"/>
                    <a:pt x="137" y="599"/>
                    <a:pt x="302" y="599"/>
                  </a:cubicBezTo>
                  <a:cubicBezTo>
                    <a:pt x="467" y="599"/>
                    <a:pt x="600" y="467"/>
                    <a:pt x="600" y="301"/>
                  </a:cubicBezTo>
                  <a:cubicBezTo>
                    <a:pt x="600" y="137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10800000">
              <a:off x="-413230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3" y="298"/>
                  </a:lnTo>
                  <a:cubicBezTo>
                    <a:pt x="303" y="133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-413230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6" y="301"/>
                    <a:pt x="303" y="164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10800000">
              <a:off x="-413230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3" y="297"/>
                  </a:lnTo>
                  <a:cubicBezTo>
                    <a:pt x="303" y="131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10800000">
              <a:off x="-476598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7"/>
                    <a:pt x="1" y="303"/>
                  </a:cubicBezTo>
                  <a:cubicBezTo>
                    <a:pt x="1" y="468"/>
                    <a:pt x="137" y="599"/>
                    <a:pt x="302" y="599"/>
                  </a:cubicBezTo>
                  <a:cubicBezTo>
                    <a:pt x="467" y="599"/>
                    <a:pt x="600" y="468"/>
                    <a:pt x="600" y="303"/>
                  </a:cubicBezTo>
                  <a:cubicBezTo>
                    <a:pt x="600" y="137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10800000">
              <a:off x="-413230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6" y="303"/>
                    <a:pt x="303" y="170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10800000">
              <a:off x="-47659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2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5"/>
                    <a:pt x="302" y="595"/>
                  </a:cubicBezTo>
                  <a:cubicBezTo>
                    <a:pt x="467" y="595"/>
                    <a:pt x="600" y="462"/>
                    <a:pt x="600" y="297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10800000">
              <a:off x="-413230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10800000">
              <a:off x="-413230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10800000">
              <a:off x="-413230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10800000">
              <a:off x="-47659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1"/>
                  </a:moveTo>
                  <a:cubicBezTo>
                    <a:pt x="137" y="1"/>
                    <a:pt x="1" y="133"/>
                    <a:pt x="1" y="298"/>
                  </a:cubicBezTo>
                  <a:cubicBezTo>
                    <a:pt x="1" y="464"/>
                    <a:pt x="137" y="601"/>
                    <a:pt x="302" y="601"/>
                  </a:cubicBezTo>
                  <a:cubicBezTo>
                    <a:pt x="467" y="601"/>
                    <a:pt x="600" y="464"/>
                    <a:pt x="600" y="298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10800000">
              <a:off x="-413230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3" y="303"/>
                  </a:lnTo>
                  <a:cubicBezTo>
                    <a:pt x="303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10800000">
              <a:off x="-413230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10800000">
              <a:off x="-47659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2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2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-41323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5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-41323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-47659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0"/>
                  </a:moveTo>
                  <a:cubicBezTo>
                    <a:pt x="137" y="0"/>
                    <a:pt x="1" y="133"/>
                    <a:pt x="1" y="298"/>
                  </a:cubicBezTo>
                  <a:cubicBezTo>
                    <a:pt x="1" y="463"/>
                    <a:pt x="137" y="600"/>
                    <a:pt x="302" y="600"/>
                  </a:cubicBezTo>
                  <a:cubicBezTo>
                    <a:pt x="467" y="600"/>
                    <a:pt x="600" y="463"/>
                    <a:pt x="600" y="298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-41323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-47659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-393997" y="894193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-286178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2" y="298"/>
                  </a:lnTo>
                  <a:cubicBezTo>
                    <a:pt x="302" y="133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-349545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7"/>
                    <a:pt x="137" y="599"/>
                    <a:pt x="303" y="599"/>
                  </a:cubicBezTo>
                  <a:cubicBezTo>
                    <a:pt x="468" y="599"/>
                    <a:pt x="599" y="467"/>
                    <a:pt x="599" y="301"/>
                  </a:cubicBezTo>
                  <a:cubicBezTo>
                    <a:pt x="599" y="137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-349545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cubicBezTo>
                    <a:pt x="0" y="468"/>
                    <a:pt x="137" y="599"/>
                    <a:pt x="303" y="599"/>
                  </a:cubicBezTo>
                  <a:cubicBezTo>
                    <a:pt x="468" y="599"/>
                    <a:pt x="599" y="468"/>
                    <a:pt x="599" y="303"/>
                  </a:cubicBezTo>
                  <a:cubicBezTo>
                    <a:pt x="599" y="137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 rot="10800000">
              <a:off x="-393997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298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 rot="10800000">
              <a:off x="-286178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2" y="297"/>
                  </a:lnTo>
                  <a:cubicBezTo>
                    <a:pt x="302" y="131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10800000">
              <a:off x="-393997" y="868439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cubicBezTo>
                    <a:pt x="1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10800000">
              <a:off x="-286178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5" y="301"/>
                    <a:pt x="302" y="164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10800000">
              <a:off x="-349545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3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2"/>
                    <a:pt x="137" y="595"/>
                    <a:pt x="303" y="595"/>
                  </a:cubicBezTo>
                  <a:cubicBezTo>
                    <a:pt x="468" y="595"/>
                    <a:pt x="599" y="462"/>
                    <a:pt x="599" y="297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10800000">
              <a:off x="-286178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3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10800000">
              <a:off x="-393997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cubicBezTo>
                    <a:pt x="1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10800000">
              <a:off x="-286178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5" y="303"/>
                    <a:pt x="302" y="170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10800000">
              <a:off x="-393997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10800000">
              <a:off x="-39399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 rot="10800000">
              <a:off x="-286178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10800000">
              <a:off x="-39399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10800000">
              <a:off x="-349545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1"/>
                  </a:moveTo>
                  <a:cubicBezTo>
                    <a:pt x="137" y="1"/>
                    <a:pt x="0" y="133"/>
                    <a:pt x="0" y="298"/>
                  </a:cubicBezTo>
                  <a:cubicBezTo>
                    <a:pt x="0" y="464"/>
                    <a:pt x="137" y="601"/>
                    <a:pt x="303" y="601"/>
                  </a:cubicBezTo>
                  <a:cubicBezTo>
                    <a:pt x="468" y="601"/>
                    <a:pt x="599" y="464"/>
                    <a:pt x="599" y="298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10800000">
              <a:off x="-286178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6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10800000">
              <a:off x="-286178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2" y="303"/>
                  </a:lnTo>
                  <a:cubicBezTo>
                    <a:pt x="302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 rot="10800000">
              <a:off x="-286178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 rot="10800000">
              <a:off x="-349545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2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10800000">
              <a:off x="-39399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10800000">
              <a:off x="-39399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rot="10800000">
              <a:off x="-39399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10800000">
              <a:off x="-39399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10800000">
              <a:off x="-286178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10800000">
              <a:off x="-286178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 rot="10800000">
              <a:off x="-34954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3" y="600"/>
                  </a:cubicBezTo>
                  <a:cubicBezTo>
                    <a:pt x="468" y="600"/>
                    <a:pt x="599" y="463"/>
                    <a:pt x="599" y="298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-34954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10800000">
              <a:off x="-39399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10800000">
              <a:off x="-28617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10800000">
              <a:off x="-222493" y="953999"/>
              <a:ext cx="37002" cy="37646"/>
            </a:xfrm>
            <a:custGeom>
              <a:avLst/>
              <a:gdLst/>
              <a:ahLst/>
              <a:cxnLst/>
              <a:rect l="l" t="t" r="r" b="b"/>
              <a:pathLst>
                <a:path w="581" h="440" extrusionOk="0">
                  <a:moveTo>
                    <a:pt x="538" y="1"/>
                  </a:moveTo>
                  <a:cubicBezTo>
                    <a:pt x="359" y="77"/>
                    <a:pt x="180" y="153"/>
                    <a:pt x="0" y="237"/>
                  </a:cubicBezTo>
                  <a:cubicBezTo>
                    <a:pt x="43" y="355"/>
                    <a:pt x="152" y="440"/>
                    <a:pt x="283" y="440"/>
                  </a:cubicBezTo>
                  <a:cubicBezTo>
                    <a:pt x="448" y="440"/>
                    <a:pt x="581" y="308"/>
                    <a:pt x="581" y="142"/>
                  </a:cubicBezTo>
                  <a:cubicBezTo>
                    <a:pt x="581" y="91"/>
                    <a:pt x="562" y="44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-266945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7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7" y="2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-158807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297" y="298"/>
                  </a:lnTo>
                  <a:cubicBezTo>
                    <a:pt x="297" y="133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10800000">
              <a:off x="-158807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cubicBezTo>
                    <a:pt x="166" y="301"/>
                    <a:pt x="297" y="164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-158807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7" y="297"/>
                  </a:lnTo>
                  <a:cubicBezTo>
                    <a:pt x="297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10800000">
              <a:off x="-222493" y="78330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7"/>
                    <a:pt x="0" y="303"/>
                  </a:cubicBezTo>
                  <a:cubicBezTo>
                    <a:pt x="0" y="468"/>
                    <a:pt x="131" y="599"/>
                    <a:pt x="301" y="599"/>
                  </a:cubicBezTo>
                  <a:cubicBezTo>
                    <a:pt x="466" y="599"/>
                    <a:pt x="599" y="468"/>
                    <a:pt x="599" y="303"/>
                  </a:cubicBezTo>
                  <a:cubicBezTo>
                    <a:pt x="599" y="137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 rot="10800000">
              <a:off x="-266945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cubicBezTo>
                    <a:pt x="1" y="164"/>
                    <a:pt x="133" y="301"/>
                    <a:pt x="297" y="301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-266945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7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7" y="29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-222493" y="612617"/>
              <a:ext cx="38149" cy="50908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301" y="0"/>
                  </a:moveTo>
                  <a:cubicBezTo>
                    <a:pt x="131" y="0"/>
                    <a:pt x="0" y="133"/>
                    <a:pt x="0" y="297"/>
                  </a:cubicBezTo>
                  <a:cubicBezTo>
                    <a:pt x="0" y="462"/>
                    <a:pt x="131" y="595"/>
                    <a:pt x="301" y="595"/>
                  </a:cubicBezTo>
                  <a:cubicBezTo>
                    <a:pt x="466" y="595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 rot="10800000">
              <a:off x="-266945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cubicBezTo>
                    <a:pt x="1" y="170"/>
                    <a:pt x="133" y="303"/>
                    <a:pt x="297" y="30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-158807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10800000">
              <a:off x="-158807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-266945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7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7" y="30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-222493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1"/>
                  </a:moveTo>
                  <a:cubicBezTo>
                    <a:pt x="131" y="1"/>
                    <a:pt x="0" y="133"/>
                    <a:pt x="0" y="298"/>
                  </a:cubicBezTo>
                  <a:cubicBezTo>
                    <a:pt x="0" y="464"/>
                    <a:pt x="131" y="601"/>
                    <a:pt x="301" y="601"/>
                  </a:cubicBezTo>
                  <a:cubicBezTo>
                    <a:pt x="466" y="601"/>
                    <a:pt x="599" y="464"/>
                    <a:pt x="599" y="298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 rot="10800000">
              <a:off x="-158807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 rot="10800000">
              <a:off x="-158807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 rot="10800000">
              <a:off x="-266945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7" y="302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 rot="10800000">
              <a:off x="-266945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6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 rot="10800000">
              <a:off x="-266945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7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7" y="30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 rot="10800000">
              <a:off x="-158807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 rot="10800000">
              <a:off x="-158807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 rot="10800000">
              <a:off x="-266945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 rot="10800000">
              <a:off x="-222493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1" y="0"/>
                  </a:moveTo>
                  <a:cubicBezTo>
                    <a:pt x="131" y="0"/>
                    <a:pt x="0" y="132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2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 rot="10800000">
              <a:off x="-266945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 rot="10800000">
              <a:off x="-158807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-26694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10800000">
              <a:off x="-158807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-222493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0"/>
                  </a:moveTo>
                  <a:cubicBezTo>
                    <a:pt x="131" y="0"/>
                    <a:pt x="0" y="133"/>
                    <a:pt x="0" y="298"/>
                  </a:cubicBezTo>
                  <a:cubicBezTo>
                    <a:pt x="0" y="463"/>
                    <a:pt x="131" y="600"/>
                    <a:pt x="301" y="600"/>
                  </a:cubicBezTo>
                  <a:cubicBezTo>
                    <a:pt x="466" y="600"/>
                    <a:pt x="599" y="463"/>
                    <a:pt x="599" y="298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10800000">
              <a:off x="-222493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3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10800000">
              <a:off x="-26694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10800000">
              <a:off x="-158807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 rot="10800000">
              <a:off x="-139892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 rot="10800000">
              <a:off x="-95440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7"/>
                    <a:pt x="1" y="303"/>
                  </a:cubicBezTo>
                  <a:cubicBezTo>
                    <a:pt x="1" y="468"/>
                    <a:pt x="133" y="599"/>
                    <a:pt x="298" y="599"/>
                  </a:cubicBezTo>
                  <a:cubicBezTo>
                    <a:pt x="468" y="599"/>
                    <a:pt x="600" y="468"/>
                    <a:pt x="600" y="303"/>
                  </a:cubicBezTo>
                  <a:cubicBezTo>
                    <a:pt x="600" y="137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-139892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cubicBezTo>
                    <a:pt x="0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>
              <a:off x="-31818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8" y="297"/>
                  </a:lnTo>
                  <a:cubicBezTo>
                    <a:pt x="298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>
              <a:off x="-139892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8" y="0"/>
                  </a:moveTo>
                  <a:cubicBezTo>
                    <a:pt x="133" y="0"/>
                    <a:pt x="0" y="131"/>
                    <a:pt x="0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139892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0" y="1"/>
                  </a:moveTo>
                  <a:cubicBezTo>
                    <a:pt x="0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-31818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8" y="17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31818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-95440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8" y="0"/>
                  </a:moveTo>
                  <a:cubicBezTo>
                    <a:pt x="133" y="0"/>
                    <a:pt x="1" y="133"/>
                    <a:pt x="1" y="297"/>
                  </a:cubicBezTo>
                  <a:cubicBezTo>
                    <a:pt x="1" y="462"/>
                    <a:pt x="133" y="595"/>
                    <a:pt x="298" y="595"/>
                  </a:cubicBezTo>
                  <a:cubicBezTo>
                    <a:pt x="468" y="595"/>
                    <a:pt x="600" y="462"/>
                    <a:pt x="600" y="297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-139892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0"/>
                  </a:moveTo>
                  <a:cubicBezTo>
                    <a:pt x="133" y="0"/>
                    <a:pt x="0" y="133"/>
                    <a:pt x="0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-139892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1"/>
                  </a:moveTo>
                  <a:cubicBezTo>
                    <a:pt x="133" y="1"/>
                    <a:pt x="0" y="136"/>
                    <a:pt x="0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-139892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-31818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-95440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cubicBezTo>
                    <a:pt x="1" y="464"/>
                    <a:pt x="133" y="601"/>
                    <a:pt x="298" y="601"/>
                  </a:cubicBezTo>
                  <a:cubicBezTo>
                    <a:pt x="468" y="601"/>
                    <a:pt x="600" y="464"/>
                    <a:pt x="600" y="298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-31818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-1398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8" y="1"/>
                  </a:moveTo>
                  <a:cubicBezTo>
                    <a:pt x="133" y="1"/>
                    <a:pt x="0" y="138"/>
                    <a:pt x="0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-31818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-139892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1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-95440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2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-31818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-31818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-1398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-31818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-95440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8" y="600"/>
                    <a:pt x="600" y="463"/>
                    <a:pt x="600" y="298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-1398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3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-31818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-9544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-1398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-12840" y="723588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302" y="0"/>
                  </a:moveTo>
                  <a:cubicBezTo>
                    <a:pt x="137" y="0"/>
                    <a:pt x="0" y="131"/>
                    <a:pt x="0" y="297"/>
                  </a:cubicBezTo>
                  <a:lnTo>
                    <a:pt x="302" y="29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95299" y="723588"/>
              <a:ext cx="637" cy="42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0"/>
                  </a:moveTo>
                  <a:cubicBezTo>
                    <a:pt x="5" y="0"/>
                    <a:pt x="5" y="5"/>
                    <a:pt x="1" y="5"/>
                  </a:cubicBez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154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7" y="0"/>
                  </a:moveTo>
                  <a:cubicBezTo>
                    <a:pt x="132" y="0"/>
                    <a:pt x="1" y="133"/>
                    <a:pt x="1" y="297"/>
                  </a:cubicBezTo>
                  <a:cubicBezTo>
                    <a:pt x="1" y="462"/>
                    <a:pt x="132" y="595"/>
                    <a:pt x="297" y="595"/>
                  </a:cubicBezTo>
                  <a:cubicBezTo>
                    <a:pt x="462" y="595"/>
                    <a:pt x="599" y="462"/>
                    <a:pt x="599" y="297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-12840" y="55246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-12840" y="69774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0" y="1"/>
                  </a:moveTo>
                  <a:cubicBezTo>
                    <a:pt x="0" y="170"/>
                    <a:pt x="137" y="303"/>
                    <a:pt x="302" y="303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95298" y="69774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88" y="1"/>
                  </a:moveTo>
                  <a:cubicBezTo>
                    <a:pt x="189" y="81"/>
                    <a:pt x="94" y="166"/>
                    <a:pt x="0" y="246"/>
                  </a:cubicBezTo>
                  <a:lnTo>
                    <a:pt x="0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95298" y="55246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0" y="0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-12840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 rot="10800000">
              <a:off x="-12840" y="527143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 rot="10800000">
              <a:off x="95298" y="527143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 rot="10800000">
              <a:off x="95298" y="381864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1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 rot="10800000">
              <a:off x="3154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1"/>
                  </a:moveTo>
                  <a:cubicBezTo>
                    <a:pt x="132" y="1"/>
                    <a:pt x="1" y="133"/>
                    <a:pt x="1" y="298"/>
                  </a:cubicBezTo>
                  <a:cubicBezTo>
                    <a:pt x="1" y="464"/>
                    <a:pt x="132" y="601"/>
                    <a:pt x="297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 rot="10800000">
              <a:off x="3154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7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10800000">
              <a:off x="95298" y="211087"/>
              <a:ext cx="18915" cy="26010"/>
            </a:xfrm>
            <a:custGeom>
              <a:avLst/>
              <a:gdLst/>
              <a:ahLst/>
              <a:cxnLst/>
              <a:rect l="l" t="t" r="r" b="b"/>
              <a:pathLst>
                <a:path w="297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10800000">
              <a:off x="-12840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10800000">
              <a:off x="95298" y="356367"/>
              <a:ext cx="18915" cy="25582"/>
            </a:xfrm>
            <a:custGeom>
              <a:avLst/>
              <a:gdLst/>
              <a:ahLst/>
              <a:cxnLst/>
              <a:rect l="l" t="t" r="r" b="b"/>
              <a:pathLst>
                <a:path w="297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10800000">
              <a:off x="-12840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10800000">
              <a:off x="95298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10800000">
              <a:off x="-12840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10800000">
              <a:off x="-1284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10800000">
              <a:off x="95298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10800000">
              <a:off x="3154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10800000">
              <a:off x="3154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10800000">
              <a:off x="-1284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10800000">
              <a:off x="95298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10800000">
              <a:off x="222287" y="552469"/>
              <a:ext cx="19042" cy="17026"/>
            </a:xfrm>
            <a:custGeom>
              <a:avLst/>
              <a:gdLst/>
              <a:ahLst/>
              <a:cxnLst/>
              <a:rect l="l" t="t" r="r" b="b"/>
              <a:pathLst>
                <a:path w="299" h="199" extrusionOk="0">
                  <a:moveTo>
                    <a:pt x="223" y="0"/>
                  </a:moveTo>
                  <a:cubicBezTo>
                    <a:pt x="148" y="62"/>
                    <a:pt x="72" y="127"/>
                    <a:pt x="1" y="194"/>
                  </a:cubicBezTo>
                  <a:lnTo>
                    <a:pt x="1" y="198"/>
                  </a:lnTo>
                  <a:lnTo>
                    <a:pt x="299" y="198"/>
                  </a:lnTo>
                  <a:cubicBezTo>
                    <a:pt x="299" y="118"/>
                    <a:pt x="270" y="5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10800000">
              <a:off x="158665" y="612617"/>
              <a:ext cx="29169" cy="36363"/>
            </a:xfrm>
            <a:custGeom>
              <a:avLst/>
              <a:gdLst/>
              <a:ahLst/>
              <a:cxnLst/>
              <a:rect l="l" t="t" r="r" b="b"/>
              <a:pathLst>
                <a:path w="458" h="425" extrusionOk="0">
                  <a:moveTo>
                    <a:pt x="425" y="0"/>
                  </a:moveTo>
                  <a:cubicBezTo>
                    <a:pt x="284" y="122"/>
                    <a:pt x="142" y="250"/>
                    <a:pt x="1" y="377"/>
                  </a:cubicBezTo>
                  <a:cubicBezTo>
                    <a:pt x="48" y="405"/>
                    <a:pt x="100" y="425"/>
                    <a:pt x="157" y="425"/>
                  </a:cubicBezTo>
                  <a:cubicBezTo>
                    <a:pt x="321" y="425"/>
                    <a:pt x="458" y="292"/>
                    <a:pt x="458" y="127"/>
                  </a:cubicBezTo>
                  <a:cubicBezTo>
                    <a:pt x="458" y="81"/>
                    <a:pt x="444" y="38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10800000">
              <a:off x="114149" y="697749"/>
              <a:ext cx="3694" cy="487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7" y="0"/>
                  </a:moveTo>
                  <a:cubicBezTo>
                    <a:pt x="38" y="14"/>
                    <a:pt x="20" y="28"/>
                    <a:pt x="1" y="47"/>
                  </a:cubicBezTo>
                  <a:cubicBezTo>
                    <a:pt x="20" y="47"/>
                    <a:pt x="38" y="57"/>
                    <a:pt x="57" y="5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10800000">
              <a:off x="114149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10800000">
              <a:off x="114149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10800000">
              <a:off x="22228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10800000">
              <a:off x="114149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10800000">
              <a:off x="158665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cubicBezTo>
                    <a:pt x="0" y="464"/>
                    <a:pt x="133" y="601"/>
                    <a:pt x="298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10800000">
              <a:off x="22228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9" y="302"/>
                  </a:lnTo>
                  <a:cubicBezTo>
                    <a:pt x="299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10800000">
              <a:off x="22228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9" y="303"/>
                  </a:lnTo>
                  <a:cubicBezTo>
                    <a:pt x="299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10800000">
              <a:off x="114149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10800000">
              <a:off x="114149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10800000">
              <a:off x="22228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10800000">
              <a:off x="158665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8" y="0"/>
                  </a:moveTo>
                  <a:cubicBezTo>
                    <a:pt x="133" y="0"/>
                    <a:pt x="0" y="132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10800000">
              <a:off x="22228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5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158665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22228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9" y="301"/>
                  </a:lnTo>
                  <a:cubicBezTo>
                    <a:pt x="299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114149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114149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22228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15866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114149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241266" y="552469"/>
              <a:ext cx="64" cy="51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349339" y="381864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33" y="1"/>
                  </a:moveTo>
                  <a:cubicBezTo>
                    <a:pt x="24" y="10"/>
                    <a:pt x="10" y="20"/>
                    <a:pt x="1" y="29"/>
                  </a:cubicBezTo>
                  <a:lnTo>
                    <a:pt x="1" y="293"/>
                  </a:lnTo>
                  <a:lnTo>
                    <a:pt x="297" y="293"/>
                  </a:lnTo>
                  <a:cubicBezTo>
                    <a:pt x="297" y="138"/>
                    <a:pt x="184" y="20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285653" y="441498"/>
              <a:ext cx="36748" cy="47315"/>
            </a:xfrm>
            <a:custGeom>
              <a:avLst/>
              <a:gdLst/>
              <a:ahLst/>
              <a:cxnLst/>
              <a:rect l="l" t="t" r="r" b="b"/>
              <a:pathLst>
                <a:path w="577" h="553" extrusionOk="0">
                  <a:moveTo>
                    <a:pt x="431" y="0"/>
                  </a:moveTo>
                  <a:cubicBezTo>
                    <a:pt x="289" y="122"/>
                    <a:pt x="148" y="250"/>
                    <a:pt x="1" y="373"/>
                  </a:cubicBezTo>
                  <a:cubicBezTo>
                    <a:pt x="48" y="477"/>
                    <a:pt x="152" y="553"/>
                    <a:pt x="275" y="553"/>
                  </a:cubicBezTo>
                  <a:cubicBezTo>
                    <a:pt x="440" y="553"/>
                    <a:pt x="577" y="416"/>
                    <a:pt x="577" y="250"/>
                  </a:cubicBezTo>
                  <a:cubicBezTo>
                    <a:pt x="577" y="142"/>
                    <a:pt x="516" y="52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241265" y="527143"/>
              <a:ext cx="14075" cy="25411"/>
            </a:xfrm>
            <a:custGeom>
              <a:avLst/>
              <a:gdLst/>
              <a:ahLst/>
              <a:cxnLst/>
              <a:rect l="l" t="t" r="r" b="b"/>
              <a:pathLst>
                <a:path w="221" h="297" extrusionOk="0">
                  <a:moveTo>
                    <a:pt x="221" y="0"/>
                  </a:moveTo>
                  <a:cubicBezTo>
                    <a:pt x="146" y="62"/>
                    <a:pt x="70" y="127"/>
                    <a:pt x="0" y="194"/>
                  </a:cubicBezTo>
                  <a:cubicBezTo>
                    <a:pt x="51" y="255"/>
                    <a:pt x="131" y="297"/>
                    <a:pt x="221" y="29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241265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8" y="1"/>
                    <a:pt x="1" y="136"/>
                    <a:pt x="1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349339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241265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8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34933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285653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2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241265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1" y="1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241265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34933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28565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241265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8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34933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28565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34933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241265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368254" y="381864"/>
              <a:ext cx="19297" cy="22673"/>
            </a:xfrm>
            <a:custGeom>
              <a:avLst/>
              <a:gdLst/>
              <a:ahLst/>
              <a:cxnLst/>
              <a:rect l="l" t="t" r="r" b="b"/>
              <a:pathLst>
                <a:path w="303" h="265" extrusionOk="0">
                  <a:moveTo>
                    <a:pt x="303" y="1"/>
                  </a:moveTo>
                  <a:cubicBezTo>
                    <a:pt x="203" y="81"/>
                    <a:pt x="105" y="166"/>
                    <a:pt x="5" y="247"/>
                  </a:cubicBezTo>
                  <a:cubicBezTo>
                    <a:pt x="5" y="251"/>
                    <a:pt x="0" y="256"/>
                    <a:pt x="0" y="265"/>
                  </a:cubicBezTo>
                  <a:lnTo>
                    <a:pt x="303" y="26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10800000">
              <a:off x="412706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4763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368254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368254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412706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4763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368254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4763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368254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368254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412706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4763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495306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603444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2" y="301"/>
                  </a:lnTo>
                  <a:cubicBezTo>
                    <a:pt x="302" y="136"/>
                    <a:pt x="17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495306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495306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53969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0" y="133"/>
                    <a:pt x="0" y="298"/>
                  </a:cubicBezTo>
                  <a:cubicBezTo>
                    <a:pt x="0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495306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603444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70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10800000">
              <a:off x="53969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0" y="133"/>
                    <a:pt x="0" y="297"/>
                  </a:cubicBezTo>
                  <a:cubicBezTo>
                    <a:pt x="0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10800000">
              <a:off x="667065" y="100117"/>
              <a:ext cx="37639" cy="40470"/>
            </a:xfrm>
            <a:custGeom>
              <a:avLst/>
              <a:gdLst/>
              <a:ahLst/>
              <a:cxnLst/>
              <a:rect l="l" t="t" r="r" b="b"/>
              <a:pathLst>
                <a:path w="591" h="473" extrusionOk="0">
                  <a:moveTo>
                    <a:pt x="534" y="0"/>
                  </a:moveTo>
                  <a:cubicBezTo>
                    <a:pt x="359" y="76"/>
                    <a:pt x="181" y="142"/>
                    <a:pt x="1" y="207"/>
                  </a:cubicBezTo>
                  <a:cubicBezTo>
                    <a:pt x="20" y="353"/>
                    <a:pt x="142" y="472"/>
                    <a:pt x="294" y="472"/>
                  </a:cubicBezTo>
                  <a:cubicBezTo>
                    <a:pt x="458" y="472"/>
                    <a:pt x="590" y="335"/>
                    <a:pt x="590" y="170"/>
                  </a:cubicBezTo>
                  <a:cubicBezTo>
                    <a:pt x="590" y="104"/>
                    <a:pt x="566" y="48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10800000">
              <a:off x="730433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10800000">
              <a:off x="62261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9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9" y="30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10800000">
              <a:off x="730433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10800000">
              <a:off x="66706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10800000">
              <a:off x="62261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9" y="298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10800000">
              <a:off x="74966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 rot="10800000">
              <a:off x="857549" y="40482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9" y="1"/>
                  </a:moveTo>
                  <a:cubicBezTo>
                    <a:pt x="15" y="1"/>
                    <a:pt x="5" y="1"/>
                    <a:pt x="1" y="5"/>
                  </a:cubicBezTo>
                  <a:lnTo>
                    <a:pt x="1" y="297"/>
                  </a:lnTo>
                  <a:lnTo>
                    <a:pt x="302" y="297"/>
                  </a:lnTo>
                  <a:cubicBezTo>
                    <a:pt x="302" y="138"/>
                    <a:pt x="175" y="1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rot="10800000">
              <a:off x="857549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rot="10800000">
              <a:off x="74966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rot="10800000">
              <a:off x="79411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10800000">
              <a:off x="876718" y="40482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298" y="0"/>
                  </a:moveTo>
                  <a:cubicBezTo>
                    <a:pt x="270" y="0"/>
                    <a:pt x="237" y="9"/>
                    <a:pt x="203" y="9"/>
                  </a:cubicBezTo>
                  <a:cubicBezTo>
                    <a:pt x="85" y="52"/>
                    <a:pt x="0" y="161"/>
                    <a:pt x="0" y="292"/>
                  </a:cubicBezTo>
                  <a:lnTo>
                    <a:pt x="298" y="2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rot="10800000">
              <a:off x="984538" y="40482"/>
              <a:ext cx="19297" cy="16171"/>
            </a:xfrm>
            <a:custGeom>
              <a:avLst/>
              <a:gdLst/>
              <a:ahLst/>
              <a:cxnLst/>
              <a:rect l="l" t="t" r="r" b="b"/>
              <a:pathLst>
                <a:path w="303" h="189" extrusionOk="0">
                  <a:moveTo>
                    <a:pt x="1" y="0"/>
                  </a:moveTo>
                  <a:lnTo>
                    <a:pt x="1" y="188"/>
                  </a:lnTo>
                  <a:lnTo>
                    <a:pt x="303" y="188"/>
                  </a:lnTo>
                  <a:cubicBezTo>
                    <a:pt x="303" y="114"/>
                    <a:pt x="274" y="51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10800000">
              <a:off x="92117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8" y="1"/>
                    <a:pt x="1" y="133"/>
                    <a:pt x="1" y="297"/>
                  </a:cubicBezTo>
                  <a:cubicBezTo>
                    <a:pt x="1" y="462"/>
                    <a:pt x="138" y="599"/>
                    <a:pt x="303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 rot="10800000">
              <a:off x="876718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 rot="10800000">
              <a:off x="98453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 rot="10800000">
              <a:off x="1003771" y="40482"/>
              <a:ext cx="18915" cy="16684"/>
            </a:xfrm>
            <a:custGeom>
              <a:avLst/>
              <a:gdLst/>
              <a:ahLst/>
              <a:cxnLst/>
              <a:rect l="l" t="t" r="r" b="b"/>
              <a:pathLst>
                <a:path w="297" h="195" extrusionOk="0">
                  <a:moveTo>
                    <a:pt x="75" y="1"/>
                  </a:moveTo>
                  <a:cubicBezTo>
                    <a:pt x="28" y="53"/>
                    <a:pt x="0" y="120"/>
                    <a:pt x="0" y="194"/>
                  </a:cubicBezTo>
                  <a:lnTo>
                    <a:pt x="297" y="194"/>
                  </a:lnTo>
                  <a:lnTo>
                    <a:pt x="297" y="6"/>
                  </a:lnTo>
                  <a:cubicBezTo>
                    <a:pt x="222" y="6"/>
                    <a:pt x="151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 rot="10800000">
              <a:off x="111159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 rot="10800000">
              <a:off x="1048159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3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10800000">
              <a:off x="1003771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1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 rot="10800000">
              <a:off x="111159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10800000">
              <a:off x="1130760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rot="10800000">
              <a:off x="1238579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rot="10800000">
              <a:off x="117527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 rot="10800000">
              <a:off x="1130760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 rot="10800000">
              <a:off x="1238579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 rot="10800000">
              <a:off x="1365950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 rot="10800000">
              <a:off x="1257876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297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 rot="10800000">
              <a:off x="1306531" y="100117"/>
              <a:ext cx="33054" cy="20363"/>
            </a:xfrm>
            <a:custGeom>
              <a:avLst/>
              <a:gdLst/>
              <a:ahLst/>
              <a:cxnLst/>
              <a:rect l="l" t="t" r="r" b="b"/>
              <a:pathLst>
                <a:path w="519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33"/>
                    <a:pt x="142" y="237"/>
                    <a:pt x="288" y="237"/>
                  </a:cubicBezTo>
                  <a:cubicBezTo>
                    <a:pt x="382" y="237"/>
                    <a:pt x="462" y="190"/>
                    <a:pt x="519" y="118"/>
                  </a:cubicBezTo>
                  <a:cubicBezTo>
                    <a:pt x="345" y="81"/>
                    <a:pt x="170" y="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 rot="10800000">
              <a:off x="1302264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303" y="599"/>
                  </a:cubicBezTo>
                  <a:cubicBezTo>
                    <a:pt x="468" y="599"/>
                    <a:pt x="601" y="462"/>
                    <a:pt x="601" y="297"/>
                  </a:cubicBezTo>
                  <a:cubicBezTo>
                    <a:pt x="601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 rot="10800000">
              <a:off x="1257876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 rot="10800000">
              <a:off x="1365950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138486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 rot="10800000">
              <a:off x="1492939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 rot="10800000">
              <a:off x="1429317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 rot="10800000">
              <a:off x="1492939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 rot="10800000">
              <a:off x="138486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2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 rot="10800000">
              <a:off x="1429317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 rot="10800000">
              <a:off x="1620055" y="211088"/>
              <a:ext cx="18915" cy="7358"/>
            </a:xfrm>
            <a:custGeom>
              <a:avLst/>
              <a:gdLst/>
              <a:ahLst/>
              <a:cxnLst/>
              <a:rect l="l" t="t" r="r" b="b"/>
              <a:pathLst>
                <a:path w="297" h="86" extrusionOk="0">
                  <a:moveTo>
                    <a:pt x="0" y="0"/>
                  </a:moveTo>
                  <a:lnTo>
                    <a:pt x="0" y="85"/>
                  </a:lnTo>
                  <a:lnTo>
                    <a:pt x="297" y="85"/>
                  </a:lnTo>
                  <a:lnTo>
                    <a:pt x="297" y="70"/>
                  </a:lnTo>
                  <a:cubicBezTo>
                    <a:pt x="198" y="47"/>
                    <a:pt x="99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 rot="10800000">
              <a:off x="1511917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 rot="10800000">
              <a:off x="1620055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 rot="10800000">
              <a:off x="1556305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 rot="10800000">
              <a:off x="1620055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 rot="10800000">
              <a:off x="1620055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 rot="10800000">
              <a:off x="1556305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 rot="10800000">
              <a:off x="1511917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 rot="10800000">
              <a:off x="1638906" y="211088"/>
              <a:ext cx="19361" cy="12235"/>
            </a:xfrm>
            <a:custGeom>
              <a:avLst/>
              <a:gdLst/>
              <a:ahLst/>
              <a:cxnLst/>
              <a:rect l="l" t="t" r="r" b="b"/>
              <a:pathLst>
                <a:path w="304" h="143" extrusionOk="0">
                  <a:moveTo>
                    <a:pt x="44" y="1"/>
                  </a:moveTo>
                  <a:cubicBezTo>
                    <a:pt x="20" y="42"/>
                    <a:pt x="1" y="90"/>
                    <a:pt x="1" y="142"/>
                  </a:cubicBezTo>
                  <a:lnTo>
                    <a:pt x="303" y="142"/>
                  </a:lnTo>
                  <a:lnTo>
                    <a:pt x="303" y="57"/>
                  </a:lnTo>
                  <a:cubicBezTo>
                    <a:pt x="214" y="38"/>
                    <a:pt x="129" y="1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10800000">
              <a:off x="1747044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 rot="10800000">
              <a:off x="1747044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 rot="10800000">
              <a:off x="174704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 rot="10800000">
              <a:off x="1638906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303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1638906" y="185762"/>
              <a:ext cx="19361" cy="25411"/>
            </a:xfrm>
            <a:custGeom>
              <a:avLst/>
              <a:gdLst/>
              <a:ahLst/>
              <a:cxnLst/>
              <a:rect l="l" t="t" r="r" b="b"/>
              <a:pathLst>
                <a:path w="304" h="297" extrusionOk="0">
                  <a:moveTo>
                    <a:pt x="1" y="0"/>
                  </a:moveTo>
                  <a:cubicBezTo>
                    <a:pt x="1" y="165"/>
                    <a:pt x="138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1683422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174704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1638906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cubicBezTo>
                    <a:pt x="1" y="166"/>
                    <a:pt x="138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683422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874096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1766022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87409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766022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766022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810410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4" y="600"/>
                    <a:pt x="601" y="463"/>
                    <a:pt x="601" y="298"/>
                  </a:cubicBezTo>
                  <a:cubicBezTo>
                    <a:pt x="601" y="133"/>
                    <a:pt x="464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874096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766022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87409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810410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4" y="599"/>
                    <a:pt x="601" y="462"/>
                    <a:pt x="601" y="297"/>
                  </a:cubicBezTo>
                  <a:cubicBezTo>
                    <a:pt x="601" y="133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200114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1940775" y="270894"/>
              <a:ext cx="32799" cy="14631"/>
            </a:xfrm>
            <a:custGeom>
              <a:avLst/>
              <a:gdLst/>
              <a:ahLst/>
              <a:cxnLst/>
              <a:rect l="l" t="t" r="r" b="b"/>
              <a:pathLst>
                <a:path w="515" h="171" extrusionOk="0">
                  <a:moveTo>
                    <a:pt x="0" y="1"/>
                  </a:moveTo>
                  <a:cubicBezTo>
                    <a:pt x="48" y="101"/>
                    <a:pt x="146" y="171"/>
                    <a:pt x="264" y="171"/>
                  </a:cubicBezTo>
                  <a:cubicBezTo>
                    <a:pt x="373" y="171"/>
                    <a:pt x="462" y="110"/>
                    <a:pt x="514" y="25"/>
                  </a:cubicBezTo>
                  <a:cubicBezTo>
                    <a:pt x="344" y="16"/>
                    <a:pt x="170" y="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1893011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10800000">
              <a:off x="200114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 rot="10800000">
              <a:off x="193746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1893011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200114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1893011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200114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193746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1893011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2067509" y="270894"/>
              <a:ext cx="30697" cy="12920"/>
            </a:xfrm>
            <a:custGeom>
              <a:avLst/>
              <a:gdLst/>
              <a:ahLst/>
              <a:cxnLst/>
              <a:rect l="l" t="t" r="r" b="b"/>
              <a:pathLst>
                <a:path w="482" h="151" extrusionOk="0">
                  <a:moveTo>
                    <a:pt x="481" y="0"/>
                  </a:moveTo>
                  <a:cubicBezTo>
                    <a:pt x="321" y="9"/>
                    <a:pt x="161" y="24"/>
                    <a:pt x="0" y="38"/>
                  </a:cubicBezTo>
                  <a:cubicBezTo>
                    <a:pt x="52" y="103"/>
                    <a:pt x="133" y="151"/>
                    <a:pt x="227" y="151"/>
                  </a:cubicBezTo>
                  <a:cubicBezTo>
                    <a:pt x="335" y="151"/>
                    <a:pt x="429" y="85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2128201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1" y="303"/>
                  </a:lnTo>
                  <a:cubicBezTo>
                    <a:pt x="301" y="138"/>
                    <a:pt x="17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2020063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6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2128201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70" y="297"/>
                    <a:pt x="301" y="165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2020063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6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2020063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2128201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2064834" y="100117"/>
              <a:ext cx="37894" cy="51422"/>
            </a:xfrm>
            <a:custGeom>
              <a:avLst/>
              <a:gdLst/>
              <a:ahLst/>
              <a:cxnLst/>
              <a:rect l="l" t="t" r="r" b="b"/>
              <a:pathLst>
                <a:path w="595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594" y="463"/>
                    <a:pt x="594" y="298"/>
                  </a:cubicBezTo>
                  <a:cubicBezTo>
                    <a:pt x="594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2064834" y="-70488"/>
              <a:ext cx="37894" cy="51336"/>
            </a:xfrm>
            <a:custGeom>
              <a:avLst/>
              <a:gdLst/>
              <a:ahLst/>
              <a:cxnLst/>
              <a:rect l="l" t="t" r="r" b="b"/>
              <a:pathLst>
                <a:path w="595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594" y="462"/>
                    <a:pt x="594" y="297"/>
                  </a:cubicBezTo>
                  <a:cubicBezTo>
                    <a:pt x="594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2128201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70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2020063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2255190" y="211088"/>
              <a:ext cx="19297" cy="23529"/>
            </a:xfrm>
            <a:custGeom>
              <a:avLst/>
              <a:gdLst/>
              <a:ahLst/>
              <a:cxnLst/>
              <a:rect l="l" t="t" r="r" b="b"/>
              <a:pathLst>
                <a:path w="303" h="275" extrusionOk="0">
                  <a:moveTo>
                    <a:pt x="122" y="0"/>
                  </a:moveTo>
                  <a:cubicBezTo>
                    <a:pt x="80" y="15"/>
                    <a:pt x="43" y="24"/>
                    <a:pt x="0" y="38"/>
                  </a:cubicBezTo>
                  <a:lnTo>
                    <a:pt x="0" y="274"/>
                  </a:lnTo>
                  <a:lnTo>
                    <a:pt x="302" y="274"/>
                  </a:lnTo>
                  <a:cubicBezTo>
                    <a:pt x="302" y="151"/>
                    <a:pt x="226" y="4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2147371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2191822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1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1" y="600"/>
                  </a:cubicBezTo>
                  <a:cubicBezTo>
                    <a:pt x="467" y="600"/>
                    <a:pt x="599" y="463"/>
                    <a:pt x="599" y="298"/>
                  </a:cubicBezTo>
                  <a:cubicBezTo>
                    <a:pt x="599" y="13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2147371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rot="10800000">
              <a:off x="225519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rot="10800000">
              <a:off x="225519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 rot="10800000">
              <a:off x="2147371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 rot="10800000">
              <a:off x="2191822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1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1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 rot="10800000">
              <a:off x="2147371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 rot="10800000">
              <a:off x="225519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 rot="10800000">
              <a:off x="2274423" y="211088"/>
              <a:ext cx="18979" cy="20363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97" y="1"/>
                  </a:moveTo>
                  <a:cubicBezTo>
                    <a:pt x="212" y="29"/>
                    <a:pt x="127" y="57"/>
                    <a:pt x="42" y="91"/>
                  </a:cubicBezTo>
                  <a:cubicBezTo>
                    <a:pt x="19" y="133"/>
                    <a:pt x="1" y="180"/>
                    <a:pt x="1" y="237"/>
                  </a:cubicBezTo>
                  <a:lnTo>
                    <a:pt x="297" y="23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74423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2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2274423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 rot="10800000">
              <a:off x="2274423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2" name="Google Shape;632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099195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grpSp>
        <p:nvGrpSpPr>
          <p:cNvPr id="882" name="Google Shape;882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3" name="Google Shape;883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4" name="Google Shape;88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6" name="Google Shape;886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8" name="Google Shape;888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1409984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674925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5927418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7"/>
          </p:nvPr>
        </p:nvSpPr>
        <p:spPr>
          <a:xfrm>
            <a:off x="1408793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8"/>
          </p:nvPr>
        </p:nvSpPr>
        <p:spPr>
          <a:xfrm>
            <a:off x="3658844" y="327968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9"/>
          </p:nvPr>
        </p:nvSpPr>
        <p:spPr>
          <a:xfrm>
            <a:off x="5932097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1" name="Google Shape;901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8" name="Google Shape;908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0" name="Google Shape;91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Google Shape;912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3" name="Google Shape;9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922199" y="3107030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310123" y="3107020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922199" y="1715603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7"/>
          </p:nvPr>
        </p:nvSpPr>
        <p:spPr>
          <a:xfrm>
            <a:off x="6303700" y="1715147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5" name="Google Shape;925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8" name="Google Shape;92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30" name="Google Shape;930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1" name="Google Shape;9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4" name="Google Shape;934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5" name="Google Shape;935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8" name="Google Shape;938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40" name="Google Shape;9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1" name="Google Shape;941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2" name="Google Shape;942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4" name="Google Shape;9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BLANK_1_1_1_1">
    <p:bg>
      <p:bgPr>
        <a:solidFill>
          <a:srgbClr val="FFFFFF"/>
        </a:solidFill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3962670" y="1391720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subTitle" idx="2"/>
          </p:nvPr>
        </p:nvSpPr>
        <p:spPr>
          <a:xfrm>
            <a:off x="3954583" y="2161448"/>
            <a:ext cx="2986500" cy="4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2467426" y="3118946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subTitle" idx="4"/>
          </p:nvPr>
        </p:nvSpPr>
        <p:spPr>
          <a:xfrm>
            <a:off x="2467426" y="3887876"/>
            <a:ext cx="2986500" cy="37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title"/>
          </p:nvPr>
        </p:nvSpPr>
        <p:spPr>
          <a:xfrm>
            <a:off x="914400" y="551820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51" name="Google Shape;951;p21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952" name="Google Shape;952;p21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953" name="Google Shape;953;p21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1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56" name="Google Shape;95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7" name="Google Shape;95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 txBox="1">
            <a:spLocks noGrp="1"/>
          </p:cNvSpPr>
          <p:nvPr>
            <p:ph type="subTitle" idx="1"/>
          </p:nvPr>
        </p:nvSpPr>
        <p:spPr>
          <a:xfrm>
            <a:off x="914400" y="1865868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2"/>
          </p:nvPr>
        </p:nvSpPr>
        <p:spPr>
          <a:xfrm>
            <a:off x="914400" y="285930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subTitle" idx="3"/>
          </p:nvPr>
        </p:nvSpPr>
        <p:spPr>
          <a:xfrm>
            <a:off x="914400" y="385313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7373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7321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362033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3"/>
          <p:cNvSpPr txBox="1">
            <a:spLocks noGrp="1"/>
          </p:cNvSpPr>
          <p:nvPr>
            <p:ph type="title" idx="6"/>
          </p:nvPr>
        </p:nvSpPr>
        <p:spPr>
          <a:xfrm>
            <a:off x="868325" y="548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6" name="Google Shape;99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bg>
      <p:bgPr>
        <a:solidFill>
          <a:srgbClr val="FFFFFF"/>
        </a:solid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27"/>
          <p:cNvSpPr txBox="1">
            <a:spLocks noGrp="1"/>
          </p:cNvSpPr>
          <p:nvPr>
            <p:ph type="title"/>
          </p:nvPr>
        </p:nvSpPr>
        <p:spPr>
          <a:xfrm>
            <a:off x="899550" y="503388"/>
            <a:ext cx="734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7"/>
          <p:cNvSpPr txBox="1">
            <a:spLocks noGrp="1"/>
          </p:cNvSpPr>
          <p:nvPr>
            <p:ph type="body" idx="1"/>
          </p:nvPr>
        </p:nvSpPr>
        <p:spPr>
          <a:xfrm>
            <a:off x="720663" y="1832800"/>
            <a:ext cx="3851400" cy="26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100" u="sng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352" name="Google Shape;1352;p27"/>
          <p:cNvGrpSpPr/>
          <p:nvPr/>
        </p:nvGrpSpPr>
        <p:grpSpPr>
          <a:xfrm>
            <a:off x="-2255105" y="4433249"/>
            <a:ext cx="4477807" cy="839588"/>
            <a:chOff x="3098100" y="3849750"/>
            <a:chExt cx="940775" cy="270425"/>
          </a:xfrm>
        </p:grpSpPr>
        <p:sp>
          <p:nvSpPr>
            <p:cNvPr id="1353" name="Google Shape;1353;p27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7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27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1357" name="Google Shape;1357;p27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1358" name="Google Shape;1358;p27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61" name="Google Shape;1361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2" name="Google Shape;1362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5" name="Google Shape;1365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6" name="Google Shape;1366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70" name="Google Shape;1370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2" name="Google Shape;1372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3" name="Google Shape;1373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4" name="Google Shape;1374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6" name="Google Shape;13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80" name="Google Shape;138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" name="Google Shape;1386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7" name="Google Shape;1387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8" name="Google Shape;1388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1" name="Google Shape;139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3_1_1_1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0"/>
          <p:cNvSpPr txBox="1">
            <a:spLocks noGrp="1"/>
          </p:cNvSpPr>
          <p:nvPr>
            <p:ph type="title"/>
          </p:nvPr>
        </p:nvSpPr>
        <p:spPr>
          <a:xfrm>
            <a:off x="914400" y="51179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94" name="Google Shape;1394;p30"/>
          <p:cNvGrpSpPr/>
          <p:nvPr/>
        </p:nvGrpSpPr>
        <p:grpSpPr>
          <a:xfrm>
            <a:off x="6391275" y="-678989"/>
            <a:ext cx="3190877" cy="2248692"/>
            <a:chOff x="6391275" y="-678989"/>
            <a:chExt cx="3190877" cy="2248692"/>
          </a:xfrm>
        </p:grpSpPr>
        <p:sp>
          <p:nvSpPr>
            <p:cNvPr id="1395" name="Google Shape;1395;p30"/>
            <p:cNvSpPr/>
            <p:nvPr/>
          </p:nvSpPr>
          <p:spPr>
            <a:xfrm rot="9432676">
              <a:off x="7552803" y="-428059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7734153" y="-22515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7" name="Google Shape;139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91275" y="-22514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8" name="Google Shape;1398;p30"/>
          <p:cNvGrpSpPr/>
          <p:nvPr/>
        </p:nvGrpSpPr>
        <p:grpSpPr>
          <a:xfrm>
            <a:off x="-895800" y="3667189"/>
            <a:ext cx="3610425" cy="1978317"/>
            <a:chOff x="-895800" y="3667189"/>
            <a:chExt cx="3610425" cy="1978317"/>
          </a:xfrm>
        </p:grpSpPr>
        <p:sp>
          <p:nvSpPr>
            <p:cNvPr id="1399" name="Google Shape;1399;p30"/>
            <p:cNvSpPr/>
            <p:nvPr/>
          </p:nvSpPr>
          <p:spPr>
            <a:xfrm rot="9097042">
              <a:off x="-663141" y="3964503"/>
              <a:ext cx="1600810" cy="1383689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 rot="10800000">
              <a:off x="-205900" y="4116925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01" name="Google Shape;1401;p30"/>
            <p:cNvPicPr preferRelativeResize="0"/>
            <p:nvPr/>
          </p:nvPicPr>
          <p:blipFill rotWithShape="1">
            <a:blip r:embed="rId3">
              <a:alphaModFix/>
            </a:blip>
            <a:srcRect r="19309"/>
            <a:stretch/>
          </p:blipFill>
          <p:spPr>
            <a:xfrm flipH="1">
              <a:off x="-205897" y="3864925"/>
              <a:ext cx="2920522" cy="13836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rgbClr val="FFFFFF"/>
        </a:soli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" name="Google Shape;1430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1" name="Google Shape;1431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3" name="Google Shape;1433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5" name="Google Shape;1435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6" name="Google Shape;1436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1"/>
          </p:nvPr>
        </p:nvSpPr>
        <p:spPr>
          <a:xfrm>
            <a:off x="896185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6"/>
          </p:nvPr>
        </p:nvSpPr>
        <p:spPr>
          <a:xfrm>
            <a:off x="273960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7"/>
          </p:nvPr>
        </p:nvSpPr>
        <p:spPr>
          <a:xfrm>
            <a:off x="4583034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8"/>
          </p:nvPr>
        </p:nvSpPr>
        <p:spPr>
          <a:xfrm>
            <a:off x="642645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3"/>
          </p:nvPr>
        </p:nvSpPr>
        <p:spPr>
          <a:xfrm>
            <a:off x="278535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4"/>
          </p:nvPr>
        </p:nvSpPr>
        <p:spPr>
          <a:xfrm>
            <a:off x="4628784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9" name="Google Shape;1449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50" name="Google Shape;1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7" name="Google Shape;1487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8" name="Google Shape;1488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9" name="Google Shape;1489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1" name="Google Shape;1491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2" name="Google Shape;1762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4" name="Google Shape;1764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9" name="Google Shape;1769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9" name="Google Shape;1799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800" name="Google Shape;1800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05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67" r:id="rId14"/>
    <p:sldLayoutId id="2147483669" r:id="rId15"/>
    <p:sldLayoutId id="2147483673" r:id="rId16"/>
    <p:sldLayoutId id="2147483674" r:id="rId17"/>
    <p:sldLayoutId id="2147483675" r:id="rId18"/>
    <p:sldLayoutId id="2147483676" r:id="rId19"/>
    <p:sldLayoutId id="2147483678" r:id="rId20"/>
    <p:sldLayoutId id="214748368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Google Shape;1811;p38"/>
          <p:cNvSpPr txBox="1">
            <a:spLocks noGrp="1"/>
          </p:cNvSpPr>
          <p:nvPr>
            <p:ph type="ctrTitle"/>
          </p:nvPr>
        </p:nvSpPr>
        <p:spPr>
          <a:xfrm>
            <a:off x="2353733" y="1465361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Evolve 2B</a:t>
            </a:r>
            <a:br>
              <a:rPr lang="en" b="1" dirty="0" smtClean="0"/>
            </a:br>
            <a:r>
              <a:rPr lang="en" b="1" dirty="0" smtClean="0"/>
              <a:t>7.1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355"/>
          <a:stretch/>
        </p:blipFill>
        <p:spPr>
          <a:xfrm>
            <a:off x="183190" y="2275366"/>
            <a:ext cx="8820150" cy="435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355"/>
          <a:stretch/>
        </p:blipFill>
        <p:spPr>
          <a:xfrm>
            <a:off x="183190" y="2275366"/>
            <a:ext cx="8820150" cy="435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36"/>
          <a:stretch/>
        </p:blipFill>
        <p:spPr>
          <a:xfrm>
            <a:off x="1010017" y="2947916"/>
            <a:ext cx="7527688" cy="1473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" y="105218"/>
            <a:ext cx="7222708" cy="585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" y="542134"/>
            <a:ext cx="8591656" cy="4601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" y="105218"/>
            <a:ext cx="7222708" cy="585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2" y="581532"/>
            <a:ext cx="8553688" cy="45619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" y="105218"/>
            <a:ext cx="7222708" cy="585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/>
          <a:stretch/>
        </p:blipFill>
        <p:spPr>
          <a:xfrm>
            <a:off x="0" y="851026"/>
            <a:ext cx="8546471" cy="19476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" y="105218"/>
            <a:ext cx="7222708" cy="585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647"/>
          <a:stretch/>
        </p:blipFill>
        <p:spPr>
          <a:xfrm>
            <a:off x="-1" y="791901"/>
            <a:ext cx="8580193" cy="1887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080" t="2875" b="78817"/>
          <a:stretch/>
        </p:blipFill>
        <p:spPr>
          <a:xfrm>
            <a:off x="5677469" y="1206971"/>
            <a:ext cx="2581511" cy="859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608"/>
          <a:stretch/>
        </p:blipFill>
        <p:spPr>
          <a:xfrm>
            <a:off x="204716" y="1226556"/>
            <a:ext cx="5472753" cy="2267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0298" b="78242"/>
          <a:stretch/>
        </p:blipFill>
        <p:spPr>
          <a:xfrm>
            <a:off x="0" y="0"/>
            <a:ext cx="9144000" cy="124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781"/>
          <a:stretch/>
        </p:blipFill>
        <p:spPr>
          <a:xfrm>
            <a:off x="4105275" y="3493826"/>
            <a:ext cx="5038725" cy="1649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66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3931" b="3564"/>
          <a:stretch/>
        </p:blipFill>
        <p:spPr>
          <a:xfrm>
            <a:off x="150125" y="1068505"/>
            <a:ext cx="2632331" cy="692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927" t="-1488"/>
          <a:stretch/>
        </p:blipFill>
        <p:spPr>
          <a:xfrm>
            <a:off x="-1" y="1760561"/>
            <a:ext cx="9032773" cy="47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58"/>
          <p:cNvGrpSpPr/>
          <p:nvPr/>
        </p:nvGrpSpPr>
        <p:grpSpPr>
          <a:xfrm>
            <a:off x="1563861" y="4300185"/>
            <a:ext cx="1456123" cy="1399636"/>
            <a:chOff x="4801201" y="1289566"/>
            <a:chExt cx="1456123" cy="1399636"/>
          </a:xfrm>
        </p:grpSpPr>
        <p:sp>
          <p:nvSpPr>
            <p:cNvPr id="2281" name="Google Shape;2281;p58"/>
            <p:cNvSpPr/>
            <p:nvPr/>
          </p:nvSpPr>
          <p:spPr>
            <a:xfrm rot="-7643915">
              <a:off x="50452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 rot="-7643915">
              <a:off x="49690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0" y="1152382"/>
            <a:ext cx="7266703" cy="240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21"/>
            <a:ext cx="8357191" cy="1020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165"/>
          <a:stretch/>
        </p:blipFill>
        <p:spPr>
          <a:xfrm>
            <a:off x="2998381" y="1467293"/>
            <a:ext cx="5684211" cy="313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8334_EV_SB2_U07_p066_ALESSAND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64"/>
          <p:cNvGrpSpPr/>
          <p:nvPr/>
        </p:nvGrpSpPr>
        <p:grpSpPr>
          <a:xfrm>
            <a:off x="7200693" y="2397370"/>
            <a:ext cx="339253" cy="339253"/>
            <a:chOff x="2085525" y="4992125"/>
            <a:chExt cx="481825" cy="481825"/>
          </a:xfrm>
        </p:grpSpPr>
        <p:sp>
          <p:nvSpPr>
            <p:cNvPr id="2477" name="Google Shape;2477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79" name="Google Shape;2479;p64"/>
          <p:cNvGrpSpPr/>
          <p:nvPr/>
        </p:nvGrpSpPr>
        <p:grpSpPr>
          <a:xfrm>
            <a:off x="4466971" y="2970859"/>
            <a:ext cx="339253" cy="339253"/>
            <a:chOff x="2085525" y="4992125"/>
            <a:chExt cx="481825" cy="481825"/>
          </a:xfrm>
        </p:grpSpPr>
        <p:sp>
          <p:nvSpPr>
            <p:cNvPr id="2480" name="Google Shape;2480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88" name="Google Shape;2488;p64"/>
          <p:cNvGrpSpPr/>
          <p:nvPr/>
        </p:nvGrpSpPr>
        <p:grpSpPr>
          <a:xfrm>
            <a:off x="4466971" y="2397370"/>
            <a:ext cx="339253" cy="339253"/>
            <a:chOff x="1492675" y="4992125"/>
            <a:chExt cx="481825" cy="481825"/>
          </a:xfrm>
        </p:grpSpPr>
        <p:sp>
          <p:nvSpPr>
            <p:cNvPr id="2489" name="Google Shape;2489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91" name="Google Shape;2491;p64"/>
          <p:cNvGrpSpPr/>
          <p:nvPr/>
        </p:nvGrpSpPr>
        <p:grpSpPr>
          <a:xfrm>
            <a:off x="5841138" y="2397370"/>
            <a:ext cx="339253" cy="339253"/>
            <a:chOff x="1492675" y="4992125"/>
            <a:chExt cx="481825" cy="481825"/>
          </a:xfrm>
        </p:grpSpPr>
        <p:sp>
          <p:nvSpPr>
            <p:cNvPr id="2492" name="Google Shape;2492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94" name="Google Shape;2494;p64"/>
          <p:cNvGrpSpPr/>
          <p:nvPr/>
        </p:nvGrpSpPr>
        <p:grpSpPr>
          <a:xfrm>
            <a:off x="7200693" y="2970859"/>
            <a:ext cx="339253" cy="339253"/>
            <a:chOff x="1492675" y="4992125"/>
            <a:chExt cx="481825" cy="481825"/>
          </a:xfrm>
        </p:grpSpPr>
        <p:sp>
          <p:nvSpPr>
            <p:cNvPr id="2495" name="Google Shape;2495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00" name="Google Shape;2500;p64"/>
          <p:cNvGrpSpPr/>
          <p:nvPr/>
        </p:nvGrpSpPr>
        <p:grpSpPr>
          <a:xfrm>
            <a:off x="4466971" y="3546540"/>
            <a:ext cx="339253" cy="339253"/>
            <a:chOff x="1492675" y="4992125"/>
            <a:chExt cx="481825" cy="481825"/>
          </a:xfrm>
        </p:grpSpPr>
        <p:sp>
          <p:nvSpPr>
            <p:cNvPr id="2501" name="Google Shape;2501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02" name="Google Shape;2502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06" name="Google Shape;2506;p64"/>
          <p:cNvGrpSpPr/>
          <p:nvPr/>
        </p:nvGrpSpPr>
        <p:grpSpPr>
          <a:xfrm>
            <a:off x="7200693" y="3546540"/>
            <a:ext cx="339253" cy="339253"/>
            <a:chOff x="2085525" y="4992125"/>
            <a:chExt cx="481825" cy="481825"/>
          </a:xfrm>
        </p:grpSpPr>
        <p:sp>
          <p:nvSpPr>
            <p:cNvPr id="2507" name="Google Shape;2507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08" name="Google Shape;2508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13" name="Google Shape;2513;p64"/>
          <p:cNvGrpSpPr/>
          <p:nvPr/>
        </p:nvGrpSpPr>
        <p:grpSpPr>
          <a:xfrm>
            <a:off x="7037341" y="2395672"/>
            <a:ext cx="325087" cy="325087"/>
            <a:chOff x="2085525" y="4992125"/>
            <a:chExt cx="481825" cy="481825"/>
          </a:xfrm>
        </p:grpSpPr>
        <p:sp>
          <p:nvSpPr>
            <p:cNvPr id="2514" name="Google Shape;2514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15" name="Google Shape;2515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16" name="Google Shape;2516;p64"/>
          <p:cNvGrpSpPr/>
          <p:nvPr/>
        </p:nvGrpSpPr>
        <p:grpSpPr>
          <a:xfrm>
            <a:off x="4412058" y="2948559"/>
            <a:ext cx="325087" cy="325087"/>
            <a:chOff x="2085525" y="4992125"/>
            <a:chExt cx="481825" cy="481825"/>
          </a:xfrm>
        </p:grpSpPr>
        <p:sp>
          <p:nvSpPr>
            <p:cNvPr id="2517" name="Google Shape;2517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8" name="Google Shape;2518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25" name="Google Shape;2525;p64"/>
          <p:cNvGrpSpPr/>
          <p:nvPr/>
        </p:nvGrpSpPr>
        <p:grpSpPr>
          <a:xfrm>
            <a:off x="4412037" y="2391118"/>
            <a:ext cx="325087" cy="325087"/>
            <a:chOff x="1492675" y="4992125"/>
            <a:chExt cx="481825" cy="481825"/>
          </a:xfrm>
        </p:grpSpPr>
        <p:sp>
          <p:nvSpPr>
            <p:cNvPr id="2526" name="Google Shape;2526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27" name="Google Shape;2527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28" name="Google Shape;2528;p64"/>
          <p:cNvGrpSpPr/>
          <p:nvPr/>
        </p:nvGrpSpPr>
        <p:grpSpPr>
          <a:xfrm>
            <a:off x="5731232" y="2391118"/>
            <a:ext cx="325087" cy="325087"/>
            <a:chOff x="1492675" y="4992125"/>
            <a:chExt cx="481825" cy="481825"/>
          </a:xfrm>
        </p:grpSpPr>
        <p:sp>
          <p:nvSpPr>
            <p:cNvPr id="2529" name="Google Shape;2529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34" name="Google Shape;2534;p64"/>
          <p:cNvGrpSpPr/>
          <p:nvPr/>
        </p:nvGrpSpPr>
        <p:grpSpPr>
          <a:xfrm>
            <a:off x="4412037" y="3519957"/>
            <a:ext cx="325087" cy="325087"/>
            <a:chOff x="1492675" y="4992125"/>
            <a:chExt cx="481825" cy="481825"/>
          </a:xfrm>
        </p:grpSpPr>
        <p:sp>
          <p:nvSpPr>
            <p:cNvPr id="2535" name="Google Shape;2535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40" name="Google Shape;2540;p64"/>
          <p:cNvGrpSpPr/>
          <p:nvPr/>
        </p:nvGrpSpPr>
        <p:grpSpPr>
          <a:xfrm>
            <a:off x="7037341" y="3517680"/>
            <a:ext cx="325087" cy="325087"/>
            <a:chOff x="2085525" y="4992125"/>
            <a:chExt cx="481825" cy="481825"/>
          </a:xfrm>
        </p:grpSpPr>
        <p:sp>
          <p:nvSpPr>
            <p:cNvPr id="2541" name="Google Shape;2541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43" name="Google Shape;2543;p64"/>
          <p:cNvGrpSpPr/>
          <p:nvPr/>
        </p:nvGrpSpPr>
        <p:grpSpPr>
          <a:xfrm>
            <a:off x="7037345" y="2948556"/>
            <a:ext cx="325087" cy="325087"/>
            <a:chOff x="1492675" y="4992125"/>
            <a:chExt cx="481825" cy="481825"/>
          </a:xfrm>
        </p:grpSpPr>
        <p:sp>
          <p:nvSpPr>
            <p:cNvPr id="2544" name="Google Shape;2544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03" y="1422423"/>
            <a:ext cx="8089762" cy="20522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25318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483910" cy="4160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881" r="6262"/>
          <a:stretch/>
        </p:blipFill>
        <p:spPr>
          <a:xfrm>
            <a:off x="5023067" y="4160026"/>
            <a:ext cx="3876796" cy="98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83690" cy="76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4275"/>
            <a:ext cx="9144000" cy="3504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83690" cy="76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4" b="18089"/>
          <a:stretch/>
        </p:blipFill>
        <p:spPr>
          <a:xfrm>
            <a:off x="439615" y="693937"/>
            <a:ext cx="8001339" cy="2638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83690" cy="76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8" y="764275"/>
            <a:ext cx="7958281" cy="270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83690" cy="76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2755"/>
          <a:stretch/>
        </p:blipFill>
        <p:spPr>
          <a:xfrm>
            <a:off x="75011" y="1269242"/>
            <a:ext cx="9068989" cy="450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74710"/>
            <a:ext cx="5527343" cy="859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5657" b="24130"/>
          <a:stretch/>
        </p:blipFill>
        <p:spPr>
          <a:xfrm>
            <a:off x="0" y="323788"/>
            <a:ext cx="7533564" cy="2383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446"/>
          <a:stretch/>
        </p:blipFill>
        <p:spPr>
          <a:xfrm>
            <a:off x="6273990" y="2707588"/>
            <a:ext cx="287001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74710"/>
            <a:ext cx="5527343" cy="859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5657" b="24130"/>
          <a:stretch/>
        </p:blipFill>
        <p:spPr>
          <a:xfrm>
            <a:off x="0" y="323788"/>
            <a:ext cx="7533564" cy="2383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446"/>
          <a:stretch/>
        </p:blipFill>
        <p:spPr>
          <a:xfrm>
            <a:off x="6273990" y="2707588"/>
            <a:ext cx="287001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836" b="10384"/>
          <a:stretch/>
        </p:blipFill>
        <p:spPr>
          <a:xfrm>
            <a:off x="678051" y="2886500"/>
            <a:ext cx="4594365" cy="859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640"/>
            <a:ext cx="9144000" cy="627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7" y="1148330"/>
            <a:ext cx="8153158" cy="2045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180"/>
          <a:stretch/>
        </p:blipFill>
        <p:spPr>
          <a:xfrm>
            <a:off x="0" y="2192597"/>
            <a:ext cx="8239271" cy="1355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34" t="10542" b="1"/>
          <a:stretch/>
        </p:blipFill>
        <p:spPr>
          <a:xfrm>
            <a:off x="1924493" y="1679943"/>
            <a:ext cx="6396091" cy="2030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8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50"/>
          <p:cNvSpPr/>
          <p:nvPr/>
        </p:nvSpPr>
        <p:spPr>
          <a:xfrm rot="-1394067">
            <a:off x="8001152" y="1892141"/>
            <a:ext cx="2285693" cy="160595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0" name="Google Shape;1990;p50"/>
          <p:cNvGrpSpPr/>
          <p:nvPr/>
        </p:nvGrpSpPr>
        <p:grpSpPr>
          <a:xfrm>
            <a:off x="-513246" y="1818504"/>
            <a:ext cx="1026492" cy="876613"/>
            <a:chOff x="3385881" y="1818505"/>
            <a:chExt cx="1026492" cy="876613"/>
          </a:xfrm>
        </p:grpSpPr>
        <p:sp>
          <p:nvSpPr>
            <p:cNvPr id="1991" name="Google Shape;1991;p50"/>
            <p:cNvSpPr/>
            <p:nvPr/>
          </p:nvSpPr>
          <p:spPr>
            <a:xfrm>
              <a:off x="3478723" y="1855694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3385881" y="1818505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3_68331_EV_SB2_U07_p065_YS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0771" y="0"/>
            <a:ext cx="2886075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9" y="1176227"/>
            <a:ext cx="7930197" cy="2258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5" y="0"/>
            <a:ext cx="9150535" cy="3877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35" y="0"/>
            <a:ext cx="9150535" cy="3877223"/>
          </a:xfrm>
          <a:prstGeom prst="rect">
            <a:avLst/>
          </a:prstGeom>
        </p:spPr>
      </p:pic>
      <p:pic>
        <p:nvPicPr>
          <p:cNvPr id="3" name="Track 2.02 [EV_SB2_U07_p066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7946" y="407474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5" y="0"/>
            <a:ext cx="9150535" cy="3877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488" b="-1"/>
          <a:stretch/>
        </p:blipFill>
        <p:spPr>
          <a:xfrm>
            <a:off x="4152900" y="3889612"/>
            <a:ext cx="4991100" cy="1253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5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420743"/>
      </a:dk1>
      <a:lt1>
        <a:srgbClr val="CBF84C"/>
      </a:lt1>
      <a:dk2>
        <a:srgbClr val="D8F191"/>
      </a:dk2>
      <a:lt2>
        <a:srgbClr val="E7FFCE"/>
      </a:lt2>
      <a:accent1>
        <a:srgbClr val="91E23E"/>
      </a:accent1>
      <a:accent2>
        <a:srgbClr val="CBF87A"/>
      </a:accent2>
      <a:accent3>
        <a:srgbClr val="9BC928"/>
      </a:accent3>
      <a:accent4>
        <a:srgbClr val="C0FF82"/>
      </a:accent4>
      <a:accent5>
        <a:srgbClr val="90E949"/>
      </a:accent5>
      <a:accent6>
        <a:srgbClr val="D2E698"/>
      </a:accent6>
      <a:hlink>
        <a:srgbClr val="420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Office PowerPoint</Application>
  <PresentationFormat>On-screen Show (16:9)</PresentationFormat>
  <Paragraphs>1</Paragraphs>
  <Slides>32</Slides>
  <Notes>32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Josefin Slab SemiBold</vt:lpstr>
      <vt:lpstr>Lato</vt:lpstr>
      <vt:lpstr>Montserrat</vt:lpstr>
      <vt:lpstr>Montserrat Black</vt:lpstr>
      <vt:lpstr>Montserrat ExtraBold</vt:lpstr>
      <vt:lpstr>Roboto Condensed Light</vt:lpstr>
      <vt:lpstr>Staatliches</vt:lpstr>
      <vt:lpstr>Freesia Pitch Deck by Slidesgo</vt:lpstr>
      <vt:lpstr>Evolve 2B 7.1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 5.1</dc:title>
  <cp:lastModifiedBy>Admin</cp:lastModifiedBy>
  <cp:revision>14</cp:revision>
  <dcterms:modified xsi:type="dcterms:W3CDTF">2023-07-23T07:15:54Z</dcterms:modified>
</cp:coreProperties>
</file>