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6"/>
  </p:notesMasterIdLst>
  <p:sldIdLst>
    <p:sldId id="256" r:id="rId2"/>
    <p:sldId id="257" r:id="rId3"/>
    <p:sldId id="290" r:id="rId4"/>
    <p:sldId id="298" r:id="rId5"/>
    <p:sldId id="264" r:id="rId6"/>
    <p:sldId id="299" r:id="rId7"/>
    <p:sldId id="268" r:id="rId8"/>
    <p:sldId id="291" r:id="rId9"/>
    <p:sldId id="292" r:id="rId10"/>
    <p:sldId id="293" r:id="rId11"/>
    <p:sldId id="269" r:id="rId12"/>
    <p:sldId id="270" r:id="rId13"/>
    <p:sldId id="294" r:id="rId14"/>
    <p:sldId id="300" r:id="rId15"/>
    <p:sldId id="271" r:id="rId16"/>
    <p:sldId id="272" r:id="rId17"/>
    <p:sldId id="297" r:id="rId18"/>
    <p:sldId id="274" r:id="rId19"/>
    <p:sldId id="295" r:id="rId20"/>
    <p:sldId id="296" r:id="rId21"/>
    <p:sldId id="275" r:id="rId22"/>
    <p:sldId id="276" r:id="rId23"/>
    <p:sldId id="277" r:id="rId24"/>
    <p:sldId id="301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4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92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961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90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542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59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613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6ee27ad00a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6ee27ad00a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6ee27ad00a_4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6ee27ad00a_4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99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56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27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88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709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46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BLANK_1_1_1_1">
    <p:bg>
      <p:bgPr>
        <a:solidFill>
          <a:srgbClr val="FFFFFF"/>
        </a:solidFill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1"/>
          <p:cNvSpPr txBox="1">
            <a:spLocks noGrp="1"/>
          </p:cNvSpPr>
          <p:nvPr>
            <p:ph type="subTitle" idx="1"/>
          </p:nvPr>
        </p:nvSpPr>
        <p:spPr>
          <a:xfrm>
            <a:off x="3962670" y="1391720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subTitle" idx="2"/>
          </p:nvPr>
        </p:nvSpPr>
        <p:spPr>
          <a:xfrm>
            <a:off x="3954583" y="2161448"/>
            <a:ext cx="2986500" cy="4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3"/>
          </p:nvPr>
        </p:nvSpPr>
        <p:spPr>
          <a:xfrm>
            <a:off x="2467426" y="3118946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subTitle" idx="4"/>
          </p:nvPr>
        </p:nvSpPr>
        <p:spPr>
          <a:xfrm>
            <a:off x="2467426" y="3887876"/>
            <a:ext cx="2986500" cy="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50" name="Google Shape;950;p21"/>
          <p:cNvSpPr txBox="1">
            <a:spLocks noGrp="1"/>
          </p:cNvSpPr>
          <p:nvPr>
            <p:ph type="title"/>
          </p:nvPr>
        </p:nvSpPr>
        <p:spPr>
          <a:xfrm>
            <a:off x="914400" y="55182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51" name="Google Shape;951;p21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952" name="Google Shape;952;p21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953" name="Google Shape;953;p21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56" name="Google Shape;95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7" name="Google Shape;95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 txBox="1">
            <a:spLocks noGrp="1"/>
          </p:cNvSpPr>
          <p:nvPr>
            <p:ph type="subTitle" idx="1"/>
          </p:nvPr>
        </p:nvSpPr>
        <p:spPr>
          <a:xfrm>
            <a:off x="914400" y="1865868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2"/>
          </p:nvPr>
        </p:nvSpPr>
        <p:spPr>
          <a:xfrm>
            <a:off x="914400" y="285930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subTitle" idx="3"/>
          </p:nvPr>
        </p:nvSpPr>
        <p:spPr>
          <a:xfrm>
            <a:off x="914400" y="385313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7373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7321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362033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 idx="6"/>
          </p:nvPr>
        </p:nvSpPr>
        <p:spPr>
          <a:xfrm>
            <a:off x="868325" y="548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" name="Google Shape;1430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1" name="Google Shape;1431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3" name="Google Shape;1433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5" name="Google Shape;1435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6" name="Google Shape;1436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1"/>
          </p:nvPr>
        </p:nvSpPr>
        <p:spPr>
          <a:xfrm>
            <a:off x="896185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6"/>
          </p:nvPr>
        </p:nvSpPr>
        <p:spPr>
          <a:xfrm>
            <a:off x="273960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7"/>
          </p:nvPr>
        </p:nvSpPr>
        <p:spPr>
          <a:xfrm>
            <a:off x="4583034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8"/>
          </p:nvPr>
        </p:nvSpPr>
        <p:spPr>
          <a:xfrm>
            <a:off x="642645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3"/>
          </p:nvPr>
        </p:nvSpPr>
        <p:spPr>
          <a:xfrm>
            <a:off x="278535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4"/>
          </p:nvPr>
        </p:nvSpPr>
        <p:spPr>
          <a:xfrm>
            <a:off x="4628784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9" name="Google Shape;1449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50" name="Google Shape;1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69" r:id="rId14"/>
    <p:sldLayoutId id="2147483674" r:id="rId15"/>
    <p:sldLayoutId id="2147483675" r:id="rId16"/>
    <p:sldLayoutId id="2147483678" r:id="rId17"/>
    <p:sldLayoutId id="214748368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7.2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5" y="0"/>
            <a:ext cx="6038850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5" y="956743"/>
            <a:ext cx="7960731" cy="31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359"/>
            <a:ext cx="9056077" cy="926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237" y="4061637"/>
            <a:ext cx="4167963" cy="5847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237" y="4061637"/>
            <a:ext cx="4167963" cy="5847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rack 2.04 [EV_SB2_U07_p068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5618" y="4181401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0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237" y="4061637"/>
            <a:ext cx="4167963" cy="58479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022"/>
          <a:stretch/>
        </p:blipFill>
        <p:spPr>
          <a:xfrm>
            <a:off x="861237" y="4061637"/>
            <a:ext cx="4657673" cy="925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4" y="1526769"/>
            <a:ext cx="8394098" cy="1184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0463"/>
            <a:ext cx="8899451" cy="2371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90463"/>
            <a:ext cx="8899451" cy="237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19" y="3418588"/>
            <a:ext cx="4067991" cy="962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55" b="6497"/>
          <a:stretch/>
        </p:blipFill>
        <p:spPr>
          <a:xfrm>
            <a:off x="0" y="83177"/>
            <a:ext cx="7910624" cy="459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0621"/>
            <a:ext cx="8821279" cy="1496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55" b="6497"/>
          <a:stretch/>
        </p:blipFill>
        <p:spPr>
          <a:xfrm>
            <a:off x="0" y="83177"/>
            <a:ext cx="7910624" cy="459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"/>
          <a:stretch/>
        </p:blipFill>
        <p:spPr>
          <a:xfrm>
            <a:off x="0" y="861509"/>
            <a:ext cx="8968154" cy="2242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893" t="-1556" r="3408" b="1556"/>
          <a:stretch/>
        </p:blipFill>
        <p:spPr>
          <a:xfrm>
            <a:off x="-79131" y="-61546"/>
            <a:ext cx="8115300" cy="3718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55" b="6497"/>
          <a:stretch/>
        </p:blipFill>
        <p:spPr>
          <a:xfrm>
            <a:off x="0" y="83177"/>
            <a:ext cx="7910624" cy="459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394"/>
            <a:ext cx="8929416" cy="2015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3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221"/>
            <a:ext cx="9144000" cy="2696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14" y="0"/>
            <a:ext cx="9247113" cy="51587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870" y="1871330"/>
            <a:ext cx="5656521" cy="2126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11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59270" cy="51434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7805" y="-1"/>
            <a:ext cx="6422065" cy="4465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6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-893" t="-1556" r="3408" b="1556"/>
          <a:stretch/>
        </p:blipFill>
        <p:spPr>
          <a:xfrm>
            <a:off x="-79131" y="-61546"/>
            <a:ext cx="8115300" cy="3718823"/>
          </a:xfrm>
          <a:prstGeom prst="rect">
            <a:avLst/>
          </a:prstGeom>
        </p:spPr>
      </p:pic>
      <p:pic>
        <p:nvPicPr>
          <p:cNvPr id="3" name="Track 2.03 [EV_SB2_U07_p068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8500" y="41084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893" t="-1556" r="3408" b="1556"/>
          <a:stretch/>
        </p:blipFill>
        <p:spPr>
          <a:xfrm>
            <a:off x="-79131" y="-61546"/>
            <a:ext cx="8115300" cy="3718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5644"/>
          <a:stretch/>
        </p:blipFill>
        <p:spPr>
          <a:xfrm>
            <a:off x="2872008" y="3987209"/>
            <a:ext cx="6158789" cy="117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3144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142"/>
          <a:stretch/>
        </p:blipFill>
        <p:spPr>
          <a:xfrm>
            <a:off x="1" y="1747319"/>
            <a:ext cx="9144000" cy="571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72345"/>
            <a:ext cx="9144000" cy="574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4142"/>
          <a:stretch/>
        </p:blipFill>
        <p:spPr>
          <a:xfrm>
            <a:off x="1" y="1747319"/>
            <a:ext cx="9144000" cy="571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432"/>
          <a:stretch/>
        </p:blipFill>
        <p:spPr>
          <a:xfrm>
            <a:off x="532957" y="2658140"/>
            <a:ext cx="8121945" cy="1311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5" y="0"/>
            <a:ext cx="603885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55" y="1198436"/>
            <a:ext cx="8183081" cy="23143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7008" y="1198436"/>
            <a:ext cx="986828" cy="4436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5" y="0"/>
            <a:ext cx="603885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223"/>
          <a:stretch/>
        </p:blipFill>
        <p:spPr>
          <a:xfrm>
            <a:off x="324180" y="1210995"/>
            <a:ext cx="8285666" cy="2283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5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5" y="0"/>
            <a:ext cx="603885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5" y="923454"/>
            <a:ext cx="7715455" cy="3134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</Words>
  <Application>Microsoft Office PowerPoint</Application>
  <PresentationFormat>On-screen Show (16:9)</PresentationFormat>
  <Paragraphs>1</Paragraphs>
  <Slides>24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7.2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11</cp:revision>
  <dcterms:modified xsi:type="dcterms:W3CDTF">2023-07-23T07:16:44Z</dcterms:modified>
</cp:coreProperties>
</file>