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257" r:id="rId3"/>
    <p:sldId id="269" r:id="rId4"/>
    <p:sldId id="264" r:id="rId5"/>
    <p:sldId id="291" r:id="rId6"/>
    <p:sldId id="268" r:id="rId7"/>
    <p:sldId id="290" r:id="rId8"/>
    <p:sldId id="270" r:id="rId9"/>
    <p:sldId id="293" r:id="rId10"/>
    <p:sldId id="292" r:id="rId11"/>
    <p:sldId id="271" r:id="rId12"/>
    <p:sldId id="294" r:id="rId13"/>
    <p:sldId id="272" r:id="rId14"/>
    <p:sldId id="295" r:id="rId15"/>
    <p:sldId id="274" r:id="rId16"/>
    <p:sldId id="29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71FE84-A424-42B6-9BCC-CD3A5C2C6740}">
  <a:tblStyle styleId="{AF71FE84-A424-42B6-9BCC-CD3A5C2C67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69" autoAdjust="0"/>
  </p:normalViewPr>
  <p:slideViewPr>
    <p:cSldViewPr snapToGrid="0">
      <p:cViewPr varScale="1">
        <p:scale>
          <a:sx n="56" d="100"/>
          <a:sy n="56" d="100"/>
        </p:scale>
        <p:origin x="4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633c9ab0c4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633c9ab0c4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84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400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76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67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05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45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200" y="1538065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200" y="3592475"/>
            <a:ext cx="36609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84563" y="-26078"/>
            <a:ext cx="1156796" cy="706496"/>
          </a:xfrm>
          <a:custGeom>
            <a:avLst/>
            <a:gdLst/>
            <a:ahLst/>
            <a:cxnLst/>
            <a:rect l="l" t="t" r="r" b="b"/>
            <a:pathLst>
              <a:path w="15223" h="8282" extrusionOk="0">
                <a:moveTo>
                  <a:pt x="0" y="1"/>
                </a:moveTo>
                <a:cubicBezTo>
                  <a:pt x="1891" y="2425"/>
                  <a:pt x="4014" y="4641"/>
                  <a:pt x="6636" y="6221"/>
                </a:cubicBezTo>
                <a:cubicBezTo>
                  <a:pt x="8786" y="7515"/>
                  <a:pt x="11353" y="8281"/>
                  <a:pt x="13851" y="8281"/>
                </a:cubicBezTo>
                <a:cubicBezTo>
                  <a:pt x="14312" y="8281"/>
                  <a:pt x="14770" y="8255"/>
                  <a:pt x="15223" y="8202"/>
                </a:cubicBezTo>
                <a:cubicBezTo>
                  <a:pt x="14696" y="5500"/>
                  <a:pt x="14653" y="2713"/>
                  <a:pt x="151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68225" y="-152400"/>
            <a:ext cx="7167450" cy="5371458"/>
            <a:chOff x="2368225" y="-152400"/>
            <a:chExt cx="7167450" cy="5371458"/>
          </a:xfrm>
        </p:grpSpPr>
        <p:sp>
          <p:nvSpPr>
            <p:cNvPr id="13" name="Google Shape;13;p2"/>
            <p:cNvSpPr/>
            <p:nvPr/>
          </p:nvSpPr>
          <p:spPr>
            <a:xfrm>
              <a:off x="4241250" y="-26078"/>
              <a:ext cx="3758237" cy="4809837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97937" y="-26078"/>
              <a:ext cx="2068144" cy="841960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37982" y="4078545"/>
              <a:ext cx="2800232" cy="1120311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89808" y="-26078"/>
              <a:ext cx="1969585" cy="4922184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0248" y="4297263"/>
              <a:ext cx="2149149" cy="901589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8225" y="3921502"/>
              <a:ext cx="3958471" cy="1277357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982" y="4462581"/>
              <a:ext cx="2800232" cy="736267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5385" y="3019590"/>
              <a:ext cx="1115229" cy="139721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25943" y="3882258"/>
              <a:ext cx="4791070" cy="13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56525" y="-152400"/>
              <a:ext cx="3979150" cy="3422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"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7588037" y="-344128"/>
            <a:ext cx="1753419" cy="5824284"/>
            <a:chOff x="5883539" y="-344156"/>
            <a:chExt cx="3534407" cy="5824284"/>
          </a:xfrm>
        </p:grpSpPr>
        <p:sp>
          <p:nvSpPr>
            <p:cNvPr id="288" name="Google Shape;288;p16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6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Google Shape;323;p16"/>
          <p:cNvSpPr/>
          <p:nvPr/>
        </p:nvSpPr>
        <p:spPr>
          <a:xfrm rot="10800000">
            <a:off x="-25632" y="330110"/>
            <a:ext cx="1733468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 rot="10800000">
            <a:off x="1663806" y="-162474"/>
            <a:ext cx="2346874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 rot="10800000">
            <a:off x="-952031" y="-131121"/>
            <a:ext cx="1670156" cy="5209246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rot="10800000">
            <a:off x="-952059" y="-162472"/>
            <a:ext cx="1801202" cy="904284"/>
          </a:xfrm>
          <a:custGeom>
            <a:avLst/>
            <a:gdLst/>
            <a:ahLst/>
            <a:cxnLst/>
            <a:rect l="l" t="t" r="r" b="b"/>
            <a:pathLst>
              <a:path w="28282" h="10569" extrusionOk="0">
                <a:moveTo>
                  <a:pt x="28282" y="1"/>
                </a:moveTo>
                <a:cubicBezTo>
                  <a:pt x="26674" y="1542"/>
                  <a:pt x="24867" y="2872"/>
                  <a:pt x="22906" y="3938"/>
                </a:cubicBezTo>
                <a:cubicBezTo>
                  <a:pt x="19143" y="5986"/>
                  <a:pt x="14860" y="7019"/>
                  <a:pt x="10578" y="7019"/>
                </a:cubicBezTo>
                <a:cubicBezTo>
                  <a:pt x="7792" y="7019"/>
                  <a:pt x="5005" y="6581"/>
                  <a:pt x="2364" y="5702"/>
                </a:cubicBezTo>
                <a:cubicBezTo>
                  <a:pt x="2170" y="5966"/>
                  <a:pt x="1986" y="6235"/>
                  <a:pt x="1807" y="6513"/>
                </a:cubicBezTo>
                <a:cubicBezTo>
                  <a:pt x="1005" y="7754"/>
                  <a:pt x="359" y="9135"/>
                  <a:pt x="0" y="10569"/>
                </a:cubicBezTo>
                <a:lnTo>
                  <a:pt x="28282" y="10569"/>
                </a:lnTo>
                <a:lnTo>
                  <a:pt x="282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rot="10800000">
            <a:off x="1422029" y="-162475"/>
            <a:ext cx="3317595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rot="10800000">
            <a:off x="1663806" y="-162470"/>
            <a:ext cx="2346874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 rot="10800000">
            <a:off x="174620" y="1110048"/>
            <a:ext cx="514394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 rot="10800000">
            <a:off x="-412593" y="1039045"/>
            <a:ext cx="18660" cy="21903"/>
          </a:xfrm>
          <a:custGeom>
            <a:avLst/>
            <a:gdLst/>
            <a:ahLst/>
            <a:cxnLst/>
            <a:rect l="l" t="t" r="r" b="b"/>
            <a:pathLst>
              <a:path w="293" h="256" extrusionOk="0">
                <a:moveTo>
                  <a:pt x="292" y="0"/>
                </a:moveTo>
                <a:lnTo>
                  <a:pt x="292" y="0"/>
                </a:lnTo>
                <a:cubicBezTo>
                  <a:pt x="194" y="10"/>
                  <a:pt x="99" y="29"/>
                  <a:pt x="0" y="42"/>
                </a:cubicBezTo>
                <a:lnTo>
                  <a:pt x="0" y="255"/>
                </a:lnTo>
                <a:cubicBezTo>
                  <a:pt x="151" y="255"/>
                  <a:pt x="269" y="142"/>
                  <a:pt x="29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 rot="10800000">
            <a:off x="-393997" y="1039045"/>
            <a:ext cx="17196" cy="18310"/>
          </a:xfrm>
          <a:custGeom>
            <a:avLst/>
            <a:gdLst/>
            <a:ahLst/>
            <a:cxnLst/>
            <a:rect l="l" t="t" r="r" b="b"/>
            <a:pathLst>
              <a:path w="270" h="214" extrusionOk="0">
                <a:moveTo>
                  <a:pt x="269" y="0"/>
                </a:moveTo>
                <a:cubicBezTo>
                  <a:pt x="180" y="11"/>
                  <a:pt x="91" y="24"/>
                  <a:pt x="0" y="39"/>
                </a:cubicBezTo>
                <a:cubicBezTo>
                  <a:pt x="48" y="142"/>
                  <a:pt x="152" y="213"/>
                  <a:pt x="269" y="213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16"/>
          <p:cNvGrpSpPr/>
          <p:nvPr/>
        </p:nvGrpSpPr>
        <p:grpSpPr>
          <a:xfrm>
            <a:off x="-476598" y="-70488"/>
            <a:ext cx="2770000" cy="1075737"/>
            <a:chOff x="-476598" y="-70488"/>
            <a:chExt cx="2770000" cy="1075737"/>
          </a:xfrm>
        </p:grpSpPr>
        <p:sp>
          <p:nvSpPr>
            <p:cNvPr id="333" name="Google Shape;333;p16"/>
            <p:cNvSpPr/>
            <p:nvPr/>
          </p:nvSpPr>
          <p:spPr>
            <a:xfrm rot="10800000">
              <a:off x="-476598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7"/>
                    <a:pt x="1" y="301"/>
                  </a:cubicBezTo>
                  <a:cubicBezTo>
                    <a:pt x="1" y="467"/>
                    <a:pt x="137" y="599"/>
                    <a:pt x="302" y="599"/>
                  </a:cubicBezTo>
                  <a:cubicBezTo>
                    <a:pt x="467" y="599"/>
                    <a:pt x="600" y="467"/>
                    <a:pt x="600" y="301"/>
                  </a:cubicBezTo>
                  <a:cubicBezTo>
                    <a:pt x="600" y="137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 rot="10800000">
              <a:off x="-413230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3" y="298"/>
                  </a:lnTo>
                  <a:cubicBezTo>
                    <a:pt x="303" y="133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 rot="10800000">
              <a:off x="-413230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6" y="301"/>
                    <a:pt x="303" y="164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 rot="10800000">
              <a:off x="-413230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3" y="297"/>
                  </a:lnTo>
                  <a:cubicBezTo>
                    <a:pt x="303" y="131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 rot="10800000">
              <a:off x="-476598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7"/>
                    <a:pt x="1" y="303"/>
                  </a:cubicBezTo>
                  <a:cubicBezTo>
                    <a:pt x="1" y="468"/>
                    <a:pt x="137" y="599"/>
                    <a:pt x="302" y="599"/>
                  </a:cubicBezTo>
                  <a:cubicBezTo>
                    <a:pt x="467" y="599"/>
                    <a:pt x="600" y="468"/>
                    <a:pt x="600" y="303"/>
                  </a:cubicBezTo>
                  <a:cubicBezTo>
                    <a:pt x="600" y="137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 rot="10800000">
              <a:off x="-413230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6" y="303"/>
                    <a:pt x="303" y="170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 rot="10800000">
              <a:off x="-47659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2" y="0"/>
                  </a:moveTo>
                  <a:cubicBezTo>
                    <a:pt x="137" y="0"/>
                    <a:pt x="1" y="133"/>
                    <a:pt x="1" y="297"/>
                  </a:cubicBezTo>
                  <a:cubicBezTo>
                    <a:pt x="1" y="462"/>
                    <a:pt x="137" y="595"/>
                    <a:pt x="302" y="595"/>
                  </a:cubicBezTo>
                  <a:cubicBezTo>
                    <a:pt x="467" y="595"/>
                    <a:pt x="600" y="462"/>
                    <a:pt x="600" y="297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 rot="10800000">
              <a:off x="-413230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 rot="10800000">
              <a:off x="-413230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 rot="10800000">
              <a:off x="-413230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 rot="10800000">
              <a:off x="-47659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1"/>
                  </a:moveTo>
                  <a:cubicBezTo>
                    <a:pt x="137" y="1"/>
                    <a:pt x="1" y="133"/>
                    <a:pt x="1" y="298"/>
                  </a:cubicBezTo>
                  <a:cubicBezTo>
                    <a:pt x="1" y="464"/>
                    <a:pt x="137" y="601"/>
                    <a:pt x="302" y="601"/>
                  </a:cubicBezTo>
                  <a:cubicBezTo>
                    <a:pt x="467" y="601"/>
                    <a:pt x="600" y="464"/>
                    <a:pt x="600" y="298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 rot="10800000">
              <a:off x="-413230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3" y="303"/>
                  </a:lnTo>
                  <a:cubicBezTo>
                    <a:pt x="303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 rot="10800000">
              <a:off x="-413230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 rot="10800000">
              <a:off x="-47659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2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2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 rot="10800000">
              <a:off x="-41323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5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 rot="10800000">
              <a:off x="-41323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 rot="10800000">
              <a:off x="-47659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0"/>
                  </a:moveTo>
                  <a:cubicBezTo>
                    <a:pt x="137" y="0"/>
                    <a:pt x="1" y="133"/>
                    <a:pt x="1" y="298"/>
                  </a:cubicBezTo>
                  <a:cubicBezTo>
                    <a:pt x="1" y="463"/>
                    <a:pt x="137" y="600"/>
                    <a:pt x="302" y="600"/>
                  </a:cubicBezTo>
                  <a:cubicBezTo>
                    <a:pt x="467" y="600"/>
                    <a:pt x="600" y="463"/>
                    <a:pt x="600" y="298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 rot="10800000">
              <a:off x="-41323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 rot="10800000">
              <a:off x="-47659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 rot="10800000">
              <a:off x="-393997" y="894193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 rot="10800000">
              <a:off x="-286178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2" y="298"/>
                  </a:lnTo>
                  <a:cubicBezTo>
                    <a:pt x="302" y="133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 rot="10800000">
              <a:off x="-349545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7"/>
                    <a:pt x="0" y="301"/>
                  </a:cubicBezTo>
                  <a:cubicBezTo>
                    <a:pt x="0" y="467"/>
                    <a:pt x="137" y="599"/>
                    <a:pt x="303" y="599"/>
                  </a:cubicBezTo>
                  <a:cubicBezTo>
                    <a:pt x="468" y="599"/>
                    <a:pt x="599" y="467"/>
                    <a:pt x="599" y="301"/>
                  </a:cubicBezTo>
                  <a:cubicBezTo>
                    <a:pt x="599" y="137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 rot="10800000">
              <a:off x="-349545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7"/>
                    <a:pt x="0" y="303"/>
                  </a:cubicBezTo>
                  <a:cubicBezTo>
                    <a:pt x="0" y="468"/>
                    <a:pt x="137" y="599"/>
                    <a:pt x="303" y="599"/>
                  </a:cubicBezTo>
                  <a:cubicBezTo>
                    <a:pt x="468" y="599"/>
                    <a:pt x="599" y="468"/>
                    <a:pt x="599" y="303"/>
                  </a:cubicBezTo>
                  <a:cubicBezTo>
                    <a:pt x="599" y="137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 rot="10800000">
              <a:off x="-393997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298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 rot="10800000">
              <a:off x="-286178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2" y="297"/>
                  </a:lnTo>
                  <a:cubicBezTo>
                    <a:pt x="302" y="131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 rot="10800000">
              <a:off x="-393997" y="868439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cubicBezTo>
                    <a:pt x="1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 rot="10800000">
              <a:off x="-286178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5" y="301"/>
                    <a:pt x="302" y="164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 rot="10800000">
              <a:off x="-349545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3" y="0"/>
                  </a:moveTo>
                  <a:cubicBezTo>
                    <a:pt x="137" y="0"/>
                    <a:pt x="0" y="133"/>
                    <a:pt x="0" y="297"/>
                  </a:cubicBezTo>
                  <a:cubicBezTo>
                    <a:pt x="0" y="462"/>
                    <a:pt x="137" y="595"/>
                    <a:pt x="303" y="595"/>
                  </a:cubicBezTo>
                  <a:cubicBezTo>
                    <a:pt x="468" y="595"/>
                    <a:pt x="599" y="462"/>
                    <a:pt x="599" y="297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 rot="10800000">
              <a:off x="-286178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3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 rot="10800000">
              <a:off x="-393997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cubicBezTo>
                    <a:pt x="1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 rot="10800000">
              <a:off x="-286178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5" y="303"/>
                    <a:pt x="302" y="170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 rot="10800000">
              <a:off x="-393997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298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 rot="10800000">
              <a:off x="-39399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 rot="10800000">
              <a:off x="-286178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 rot="10800000">
              <a:off x="-39399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 rot="10800000">
              <a:off x="-349545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1"/>
                  </a:moveTo>
                  <a:cubicBezTo>
                    <a:pt x="137" y="1"/>
                    <a:pt x="0" y="133"/>
                    <a:pt x="0" y="298"/>
                  </a:cubicBezTo>
                  <a:cubicBezTo>
                    <a:pt x="0" y="464"/>
                    <a:pt x="137" y="601"/>
                    <a:pt x="303" y="601"/>
                  </a:cubicBezTo>
                  <a:cubicBezTo>
                    <a:pt x="468" y="601"/>
                    <a:pt x="599" y="464"/>
                    <a:pt x="599" y="298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 rot="10800000">
              <a:off x="-286178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6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 rot="10800000">
              <a:off x="-286178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2" y="303"/>
                  </a:lnTo>
                  <a:cubicBezTo>
                    <a:pt x="302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 rot="10800000">
              <a:off x="-286178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 rot="10800000">
              <a:off x="-349545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2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2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 rot="10800000">
              <a:off x="-39399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 rot="10800000">
              <a:off x="-39399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 rot="10800000">
              <a:off x="-39399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 rot="10800000">
              <a:off x="-39399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 rot="10800000">
              <a:off x="-286178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 rot="10800000">
              <a:off x="-286178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 rot="10800000">
              <a:off x="-34954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3" y="600"/>
                  </a:cubicBezTo>
                  <a:cubicBezTo>
                    <a:pt x="468" y="600"/>
                    <a:pt x="599" y="463"/>
                    <a:pt x="599" y="298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 rot="10800000">
              <a:off x="-34954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 rot="10800000">
              <a:off x="-39399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 rot="10800000">
              <a:off x="-28617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 rot="10800000">
              <a:off x="-222493" y="953999"/>
              <a:ext cx="37002" cy="37646"/>
            </a:xfrm>
            <a:custGeom>
              <a:avLst/>
              <a:gdLst/>
              <a:ahLst/>
              <a:cxnLst/>
              <a:rect l="l" t="t" r="r" b="b"/>
              <a:pathLst>
                <a:path w="581" h="440" extrusionOk="0">
                  <a:moveTo>
                    <a:pt x="538" y="1"/>
                  </a:moveTo>
                  <a:cubicBezTo>
                    <a:pt x="359" y="77"/>
                    <a:pt x="180" y="153"/>
                    <a:pt x="0" y="237"/>
                  </a:cubicBezTo>
                  <a:cubicBezTo>
                    <a:pt x="43" y="355"/>
                    <a:pt x="152" y="440"/>
                    <a:pt x="283" y="440"/>
                  </a:cubicBezTo>
                  <a:cubicBezTo>
                    <a:pt x="448" y="440"/>
                    <a:pt x="581" y="308"/>
                    <a:pt x="581" y="142"/>
                  </a:cubicBezTo>
                  <a:cubicBezTo>
                    <a:pt x="581" y="91"/>
                    <a:pt x="562" y="44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 rot="10800000">
              <a:off x="-266945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7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7" y="298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 rot="10800000">
              <a:off x="-158807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lnTo>
                    <a:pt x="297" y="298"/>
                  </a:lnTo>
                  <a:cubicBezTo>
                    <a:pt x="297" y="133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 rot="10800000">
              <a:off x="-158807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cubicBezTo>
                    <a:pt x="166" y="301"/>
                    <a:pt x="297" y="164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 rot="10800000">
              <a:off x="-158807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7" y="297"/>
                  </a:lnTo>
                  <a:cubicBezTo>
                    <a:pt x="297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 rot="10800000">
              <a:off x="-222493" y="78330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7"/>
                    <a:pt x="0" y="303"/>
                  </a:cubicBezTo>
                  <a:cubicBezTo>
                    <a:pt x="0" y="468"/>
                    <a:pt x="131" y="599"/>
                    <a:pt x="301" y="599"/>
                  </a:cubicBezTo>
                  <a:cubicBezTo>
                    <a:pt x="466" y="599"/>
                    <a:pt x="599" y="468"/>
                    <a:pt x="599" y="303"/>
                  </a:cubicBezTo>
                  <a:cubicBezTo>
                    <a:pt x="599" y="137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 rot="10800000">
              <a:off x="-266945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cubicBezTo>
                    <a:pt x="1" y="164"/>
                    <a:pt x="133" y="301"/>
                    <a:pt x="297" y="301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 rot="10800000">
              <a:off x="-266945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7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7" y="297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 rot="10800000">
              <a:off x="-222493" y="612617"/>
              <a:ext cx="38149" cy="50908"/>
            </a:xfrm>
            <a:custGeom>
              <a:avLst/>
              <a:gdLst/>
              <a:ahLst/>
              <a:cxnLst/>
              <a:rect l="l" t="t" r="r" b="b"/>
              <a:pathLst>
                <a:path w="599" h="595" extrusionOk="0">
                  <a:moveTo>
                    <a:pt x="301" y="0"/>
                  </a:moveTo>
                  <a:cubicBezTo>
                    <a:pt x="131" y="0"/>
                    <a:pt x="0" y="133"/>
                    <a:pt x="0" y="297"/>
                  </a:cubicBezTo>
                  <a:cubicBezTo>
                    <a:pt x="0" y="462"/>
                    <a:pt x="131" y="595"/>
                    <a:pt x="301" y="595"/>
                  </a:cubicBezTo>
                  <a:cubicBezTo>
                    <a:pt x="466" y="595"/>
                    <a:pt x="599" y="462"/>
                    <a:pt x="599" y="297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 rot="10800000">
              <a:off x="-266945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cubicBezTo>
                    <a:pt x="1" y="170"/>
                    <a:pt x="133" y="303"/>
                    <a:pt x="297" y="303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 rot="10800000">
              <a:off x="-158807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 rot="10800000">
              <a:off x="-158807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 rot="10800000">
              <a:off x="-266945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7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7" y="30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 rot="10800000">
              <a:off x="-222493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1"/>
                  </a:moveTo>
                  <a:cubicBezTo>
                    <a:pt x="131" y="1"/>
                    <a:pt x="0" y="133"/>
                    <a:pt x="0" y="298"/>
                  </a:cubicBezTo>
                  <a:cubicBezTo>
                    <a:pt x="0" y="464"/>
                    <a:pt x="131" y="601"/>
                    <a:pt x="301" y="601"/>
                  </a:cubicBezTo>
                  <a:cubicBezTo>
                    <a:pt x="466" y="601"/>
                    <a:pt x="599" y="464"/>
                    <a:pt x="599" y="298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 rot="10800000">
              <a:off x="-158807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 rot="10800000">
              <a:off x="-158807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 rot="10800000">
              <a:off x="-266945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7" y="302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 rot="10800000">
              <a:off x="-266945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6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 rot="10800000">
              <a:off x="-266945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7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7" y="30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 rot="10800000">
              <a:off x="-158807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 rot="10800000">
              <a:off x="-158807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 rot="10800000">
              <a:off x="-266945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 rot="10800000">
              <a:off x="-222493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301" y="0"/>
                  </a:moveTo>
                  <a:cubicBezTo>
                    <a:pt x="131" y="0"/>
                    <a:pt x="0" y="132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2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 rot="10800000">
              <a:off x="-266945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 rot="10800000">
              <a:off x="-158807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-26694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10800000">
              <a:off x="-158807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10800000">
              <a:off x="-222493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0"/>
                  </a:moveTo>
                  <a:cubicBezTo>
                    <a:pt x="131" y="0"/>
                    <a:pt x="0" y="133"/>
                    <a:pt x="0" y="298"/>
                  </a:cubicBezTo>
                  <a:cubicBezTo>
                    <a:pt x="0" y="463"/>
                    <a:pt x="131" y="600"/>
                    <a:pt x="301" y="600"/>
                  </a:cubicBezTo>
                  <a:cubicBezTo>
                    <a:pt x="466" y="600"/>
                    <a:pt x="599" y="463"/>
                    <a:pt x="599" y="298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10800000">
              <a:off x="-222493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3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 rot="10800000">
              <a:off x="-26694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 rot="10800000">
              <a:off x="-158807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 rot="10800000">
              <a:off x="-139892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 rot="10800000">
              <a:off x="-95440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7"/>
                    <a:pt x="1" y="303"/>
                  </a:cubicBezTo>
                  <a:cubicBezTo>
                    <a:pt x="1" y="468"/>
                    <a:pt x="133" y="599"/>
                    <a:pt x="298" y="599"/>
                  </a:cubicBezTo>
                  <a:cubicBezTo>
                    <a:pt x="468" y="599"/>
                    <a:pt x="600" y="468"/>
                    <a:pt x="600" y="303"/>
                  </a:cubicBezTo>
                  <a:cubicBezTo>
                    <a:pt x="600" y="137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 rot="10800000">
              <a:off x="-139892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cubicBezTo>
                    <a:pt x="0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>
              <a:off x="-31818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8" y="297"/>
                  </a:lnTo>
                  <a:cubicBezTo>
                    <a:pt x="298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>
              <a:off x="-139892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8" y="0"/>
                  </a:moveTo>
                  <a:cubicBezTo>
                    <a:pt x="133" y="0"/>
                    <a:pt x="0" y="131"/>
                    <a:pt x="0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>
              <a:off x="-139892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0" y="1"/>
                  </a:moveTo>
                  <a:cubicBezTo>
                    <a:pt x="0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>
              <a:off x="-31818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8" y="170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>
              <a:off x="-31818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>
              <a:off x="-95440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8" y="0"/>
                  </a:moveTo>
                  <a:cubicBezTo>
                    <a:pt x="133" y="0"/>
                    <a:pt x="1" y="133"/>
                    <a:pt x="1" y="297"/>
                  </a:cubicBezTo>
                  <a:cubicBezTo>
                    <a:pt x="1" y="462"/>
                    <a:pt x="133" y="595"/>
                    <a:pt x="298" y="595"/>
                  </a:cubicBezTo>
                  <a:cubicBezTo>
                    <a:pt x="468" y="595"/>
                    <a:pt x="600" y="462"/>
                    <a:pt x="600" y="297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>
              <a:off x="-139892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8" y="0"/>
                  </a:moveTo>
                  <a:cubicBezTo>
                    <a:pt x="133" y="0"/>
                    <a:pt x="0" y="133"/>
                    <a:pt x="0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>
              <a:off x="-139892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1"/>
                  </a:moveTo>
                  <a:cubicBezTo>
                    <a:pt x="133" y="1"/>
                    <a:pt x="0" y="136"/>
                    <a:pt x="0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>
              <a:off x="-139892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>
              <a:off x="-31818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>
              <a:off x="-95440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cubicBezTo>
                    <a:pt x="1" y="464"/>
                    <a:pt x="133" y="601"/>
                    <a:pt x="298" y="601"/>
                  </a:cubicBezTo>
                  <a:cubicBezTo>
                    <a:pt x="468" y="601"/>
                    <a:pt x="600" y="464"/>
                    <a:pt x="600" y="298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>
              <a:off x="-31818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>
              <a:off x="-1398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8" y="1"/>
                  </a:moveTo>
                  <a:cubicBezTo>
                    <a:pt x="133" y="1"/>
                    <a:pt x="0" y="138"/>
                    <a:pt x="0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 rot="10800000">
              <a:off x="-31818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 rot="10800000">
              <a:off x="-139892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0" y="1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 rot="10800000">
              <a:off x="-95440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2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 rot="10800000">
              <a:off x="-31818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>
              <a:off x="-31818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>
              <a:off x="-1398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>
              <a:off x="-31818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>
              <a:off x="-95440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8" y="600"/>
                    <a:pt x="600" y="463"/>
                    <a:pt x="600" y="298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>
              <a:off x="-1398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3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>
              <a:off x="-31818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>
              <a:off x="-9544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>
              <a:off x="-1398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>
              <a:off x="-12840" y="723588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302" y="0"/>
                  </a:moveTo>
                  <a:cubicBezTo>
                    <a:pt x="137" y="0"/>
                    <a:pt x="0" y="131"/>
                    <a:pt x="0" y="297"/>
                  </a:cubicBezTo>
                  <a:lnTo>
                    <a:pt x="302" y="29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 rot="10800000">
              <a:off x="95299" y="723588"/>
              <a:ext cx="637" cy="42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0" y="0"/>
                  </a:moveTo>
                  <a:cubicBezTo>
                    <a:pt x="5" y="0"/>
                    <a:pt x="5" y="5"/>
                    <a:pt x="1" y="5"/>
                  </a:cubicBez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 rot="10800000">
              <a:off x="3154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7" y="0"/>
                  </a:moveTo>
                  <a:cubicBezTo>
                    <a:pt x="132" y="0"/>
                    <a:pt x="1" y="133"/>
                    <a:pt x="1" y="297"/>
                  </a:cubicBezTo>
                  <a:cubicBezTo>
                    <a:pt x="1" y="462"/>
                    <a:pt x="132" y="595"/>
                    <a:pt x="297" y="595"/>
                  </a:cubicBezTo>
                  <a:cubicBezTo>
                    <a:pt x="462" y="595"/>
                    <a:pt x="599" y="462"/>
                    <a:pt x="599" y="297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 rot="10800000">
              <a:off x="-12840" y="55246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 rot="10800000">
              <a:off x="-12840" y="69774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0" y="1"/>
                  </a:moveTo>
                  <a:cubicBezTo>
                    <a:pt x="0" y="170"/>
                    <a:pt x="137" y="303"/>
                    <a:pt x="302" y="303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 rot="10800000">
              <a:off x="95298" y="69774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288" y="1"/>
                  </a:moveTo>
                  <a:cubicBezTo>
                    <a:pt x="189" y="81"/>
                    <a:pt x="94" y="166"/>
                    <a:pt x="0" y="246"/>
                  </a:cubicBezTo>
                  <a:lnTo>
                    <a:pt x="0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 rot="10800000">
              <a:off x="95298" y="55246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0" y="0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 rot="10800000">
              <a:off x="-12840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 rot="10800000">
              <a:off x="-12840" y="527143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 rot="10800000">
              <a:off x="95298" y="527143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 rot="10800000">
              <a:off x="95298" y="381864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1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 rot="10800000">
              <a:off x="3154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1"/>
                  </a:moveTo>
                  <a:cubicBezTo>
                    <a:pt x="132" y="1"/>
                    <a:pt x="1" y="133"/>
                    <a:pt x="1" y="298"/>
                  </a:cubicBezTo>
                  <a:cubicBezTo>
                    <a:pt x="1" y="464"/>
                    <a:pt x="132" y="601"/>
                    <a:pt x="297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 rot="10800000">
              <a:off x="3154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7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 rot="10800000">
              <a:off x="95298" y="211087"/>
              <a:ext cx="18915" cy="26010"/>
            </a:xfrm>
            <a:custGeom>
              <a:avLst/>
              <a:gdLst/>
              <a:ahLst/>
              <a:cxnLst/>
              <a:rect l="l" t="t" r="r" b="b"/>
              <a:pathLst>
                <a:path w="297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 rot="10800000">
              <a:off x="-12840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 rot="10800000">
              <a:off x="95298" y="356367"/>
              <a:ext cx="18915" cy="25582"/>
            </a:xfrm>
            <a:custGeom>
              <a:avLst/>
              <a:gdLst/>
              <a:ahLst/>
              <a:cxnLst/>
              <a:rect l="l" t="t" r="r" b="b"/>
              <a:pathLst>
                <a:path w="297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 rot="10800000">
              <a:off x="-12840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 rot="10800000">
              <a:off x="95298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 rot="10800000">
              <a:off x="-12840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 rot="10800000">
              <a:off x="-1284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 rot="10800000">
              <a:off x="95298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 rot="10800000">
              <a:off x="3154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 rot="10800000">
              <a:off x="3154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 rot="10800000">
              <a:off x="-1284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 rot="10800000">
              <a:off x="95298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 rot="10800000">
              <a:off x="222287" y="552469"/>
              <a:ext cx="19042" cy="17026"/>
            </a:xfrm>
            <a:custGeom>
              <a:avLst/>
              <a:gdLst/>
              <a:ahLst/>
              <a:cxnLst/>
              <a:rect l="l" t="t" r="r" b="b"/>
              <a:pathLst>
                <a:path w="299" h="199" extrusionOk="0">
                  <a:moveTo>
                    <a:pt x="223" y="0"/>
                  </a:moveTo>
                  <a:cubicBezTo>
                    <a:pt x="148" y="62"/>
                    <a:pt x="72" y="127"/>
                    <a:pt x="1" y="194"/>
                  </a:cubicBezTo>
                  <a:lnTo>
                    <a:pt x="1" y="198"/>
                  </a:lnTo>
                  <a:lnTo>
                    <a:pt x="299" y="198"/>
                  </a:lnTo>
                  <a:cubicBezTo>
                    <a:pt x="299" y="118"/>
                    <a:pt x="270" y="52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 rot="10800000">
              <a:off x="158665" y="612617"/>
              <a:ext cx="29169" cy="36363"/>
            </a:xfrm>
            <a:custGeom>
              <a:avLst/>
              <a:gdLst/>
              <a:ahLst/>
              <a:cxnLst/>
              <a:rect l="l" t="t" r="r" b="b"/>
              <a:pathLst>
                <a:path w="458" h="425" extrusionOk="0">
                  <a:moveTo>
                    <a:pt x="425" y="0"/>
                  </a:moveTo>
                  <a:cubicBezTo>
                    <a:pt x="284" y="122"/>
                    <a:pt x="142" y="250"/>
                    <a:pt x="1" y="377"/>
                  </a:cubicBezTo>
                  <a:cubicBezTo>
                    <a:pt x="48" y="405"/>
                    <a:pt x="100" y="425"/>
                    <a:pt x="157" y="425"/>
                  </a:cubicBezTo>
                  <a:cubicBezTo>
                    <a:pt x="321" y="425"/>
                    <a:pt x="458" y="292"/>
                    <a:pt x="458" y="127"/>
                  </a:cubicBezTo>
                  <a:cubicBezTo>
                    <a:pt x="458" y="81"/>
                    <a:pt x="444" y="38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 rot="10800000">
              <a:off x="114149" y="697749"/>
              <a:ext cx="3694" cy="4877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57" y="0"/>
                  </a:moveTo>
                  <a:cubicBezTo>
                    <a:pt x="38" y="14"/>
                    <a:pt x="20" y="28"/>
                    <a:pt x="1" y="47"/>
                  </a:cubicBezTo>
                  <a:cubicBezTo>
                    <a:pt x="20" y="47"/>
                    <a:pt x="38" y="57"/>
                    <a:pt x="57" y="5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 rot="10800000">
              <a:off x="114149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 rot="10800000">
              <a:off x="114149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 rot="10800000">
              <a:off x="22228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 rot="10800000">
              <a:off x="114149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 rot="10800000">
              <a:off x="158665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cubicBezTo>
                    <a:pt x="0" y="464"/>
                    <a:pt x="133" y="601"/>
                    <a:pt x="298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 rot="10800000">
              <a:off x="22228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9" y="302"/>
                  </a:lnTo>
                  <a:cubicBezTo>
                    <a:pt x="299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 rot="10800000">
              <a:off x="22228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9" y="303"/>
                  </a:lnTo>
                  <a:cubicBezTo>
                    <a:pt x="299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 rot="10800000">
              <a:off x="114149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 rot="10800000">
              <a:off x="114149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10800000">
              <a:off x="22228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10800000">
              <a:off x="158665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8" y="0"/>
                  </a:moveTo>
                  <a:cubicBezTo>
                    <a:pt x="133" y="0"/>
                    <a:pt x="0" y="132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10800000">
              <a:off x="22228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5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10800000">
              <a:off x="158665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10800000">
              <a:off x="22228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9" y="301"/>
                  </a:lnTo>
                  <a:cubicBezTo>
                    <a:pt x="299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10800000">
              <a:off x="114149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10800000">
              <a:off x="114149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10800000">
              <a:off x="22228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10800000">
              <a:off x="15866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10800000">
              <a:off x="114149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10800000">
              <a:off x="241266" y="552469"/>
              <a:ext cx="64" cy="513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1"/>
                  </a:move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10800000">
              <a:off x="349339" y="381864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33" y="1"/>
                  </a:moveTo>
                  <a:cubicBezTo>
                    <a:pt x="24" y="10"/>
                    <a:pt x="10" y="20"/>
                    <a:pt x="1" y="29"/>
                  </a:cubicBezTo>
                  <a:lnTo>
                    <a:pt x="1" y="293"/>
                  </a:lnTo>
                  <a:lnTo>
                    <a:pt x="297" y="293"/>
                  </a:lnTo>
                  <a:cubicBezTo>
                    <a:pt x="297" y="138"/>
                    <a:pt x="184" y="20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 rot="10800000">
              <a:off x="285653" y="441498"/>
              <a:ext cx="36748" cy="47315"/>
            </a:xfrm>
            <a:custGeom>
              <a:avLst/>
              <a:gdLst/>
              <a:ahLst/>
              <a:cxnLst/>
              <a:rect l="l" t="t" r="r" b="b"/>
              <a:pathLst>
                <a:path w="577" h="553" extrusionOk="0">
                  <a:moveTo>
                    <a:pt x="431" y="0"/>
                  </a:moveTo>
                  <a:cubicBezTo>
                    <a:pt x="289" y="122"/>
                    <a:pt x="148" y="250"/>
                    <a:pt x="1" y="373"/>
                  </a:cubicBezTo>
                  <a:cubicBezTo>
                    <a:pt x="48" y="477"/>
                    <a:pt x="152" y="553"/>
                    <a:pt x="275" y="553"/>
                  </a:cubicBezTo>
                  <a:cubicBezTo>
                    <a:pt x="440" y="553"/>
                    <a:pt x="577" y="416"/>
                    <a:pt x="577" y="250"/>
                  </a:cubicBezTo>
                  <a:cubicBezTo>
                    <a:pt x="577" y="142"/>
                    <a:pt x="516" y="52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 rot="10800000">
              <a:off x="241265" y="527143"/>
              <a:ext cx="14075" cy="25411"/>
            </a:xfrm>
            <a:custGeom>
              <a:avLst/>
              <a:gdLst/>
              <a:ahLst/>
              <a:cxnLst/>
              <a:rect l="l" t="t" r="r" b="b"/>
              <a:pathLst>
                <a:path w="221" h="297" extrusionOk="0">
                  <a:moveTo>
                    <a:pt x="221" y="0"/>
                  </a:moveTo>
                  <a:cubicBezTo>
                    <a:pt x="146" y="62"/>
                    <a:pt x="70" y="127"/>
                    <a:pt x="0" y="194"/>
                  </a:cubicBezTo>
                  <a:cubicBezTo>
                    <a:pt x="51" y="255"/>
                    <a:pt x="131" y="297"/>
                    <a:pt x="221" y="297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 rot="10800000">
              <a:off x="241265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8" y="1"/>
                    <a:pt x="1" y="136"/>
                    <a:pt x="1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 rot="10800000">
              <a:off x="349339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 rot="10800000">
              <a:off x="241265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8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 rot="10800000">
              <a:off x="34933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 rot="10800000">
              <a:off x="285653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2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 rot="10800000">
              <a:off x="241265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1" y="1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 rot="10800000">
              <a:off x="241265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 rot="10800000">
              <a:off x="34933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 rot="10800000">
              <a:off x="28565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 rot="10800000">
              <a:off x="241265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8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 rot="10800000">
              <a:off x="34933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 rot="10800000">
              <a:off x="28565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 rot="10800000">
              <a:off x="34933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 rot="10800000">
              <a:off x="241265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 rot="10800000">
              <a:off x="368254" y="381864"/>
              <a:ext cx="19297" cy="22673"/>
            </a:xfrm>
            <a:custGeom>
              <a:avLst/>
              <a:gdLst/>
              <a:ahLst/>
              <a:cxnLst/>
              <a:rect l="l" t="t" r="r" b="b"/>
              <a:pathLst>
                <a:path w="303" h="265" extrusionOk="0">
                  <a:moveTo>
                    <a:pt x="303" y="1"/>
                  </a:moveTo>
                  <a:cubicBezTo>
                    <a:pt x="203" y="81"/>
                    <a:pt x="105" y="166"/>
                    <a:pt x="5" y="247"/>
                  </a:cubicBezTo>
                  <a:cubicBezTo>
                    <a:pt x="5" y="251"/>
                    <a:pt x="0" y="256"/>
                    <a:pt x="0" y="265"/>
                  </a:cubicBezTo>
                  <a:lnTo>
                    <a:pt x="303" y="26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 rot="10800000">
              <a:off x="412706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 rot="10800000">
              <a:off x="4763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10800000">
              <a:off x="368254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10800000">
              <a:off x="368254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 rot="10800000">
              <a:off x="412706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 rot="10800000">
              <a:off x="4763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 rot="10800000">
              <a:off x="368254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 rot="10800000">
              <a:off x="4763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 rot="10800000">
              <a:off x="368254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 rot="10800000">
              <a:off x="368254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rot="10800000">
              <a:off x="412706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rot="10800000">
              <a:off x="4763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rot="10800000">
              <a:off x="495306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rot="10800000">
              <a:off x="603444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2" y="301"/>
                  </a:lnTo>
                  <a:cubicBezTo>
                    <a:pt x="302" y="136"/>
                    <a:pt x="17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rot="10800000">
              <a:off x="495306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rot="10800000">
              <a:off x="495306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rot="10800000">
              <a:off x="53969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0" y="133"/>
                    <a:pt x="0" y="298"/>
                  </a:cubicBezTo>
                  <a:cubicBezTo>
                    <a:pt x="0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rot="10800000">
              <a:off x="495306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rot="10800000">
              <a:off x="603444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70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rot="10800000">
              <a:off x="53969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0" y="133"/>
                    <a:pt x="0" y="297"/>
                  </a:cubicBezTo>
                  <a:cubicBezTo>
                    <a:pt x="0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 rot="10800000">
              <a:off x="667065" y="100117"/>
              <a:ext cx="37639" cy="40470"/>
            </a:xfrm>
            <a:custGeom>
              <a:avLst/>
              <a:gdLst/>
              <a:ahLst/>
              <a:cxnLst/>
              <a:rect l="l" t="t" r="r" b="b"/>
              <a:pathLst>
                <a:path w="591" h="473" extrusionOk="0">
                  <a:moveTo>
                    <a:pt x="534" y="0"/>
                  </a:moveTo>
                  <a:cubicBezTo>
                    <a:pt x="359" y="76"/>
                    <a:pt x="181" y="142"/>
                    <a:pt x="1" y="207"/>
                  </a:cubicBezTo>
                  <a:cubicBezTo>
                    <a:pt x="20" y="353"/>
                    <a:pt x="142" y="472"/>
                    <a:pt x="294" y="472"/>
                  </a:cubicBezTo>
                  <a:cubicBezTo>
                    <a:pt x="458" y="472"/>
                    <a:pt x="590" y="335"/>
                    <a:pt x="590" y="170"/>
                  </a:cubicBezTo>
                  <a:cubicBezTo>
                    <a:pt x="590" y="104"/>
                    <a:pt x="566" y="48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rot="10800000">
              <a:off x="730433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rot="10800000">
              <a:off x="62261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9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9" y="30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rot="10800000">
              <a:off x="730433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 rot="10800000">
              <a:off x="66706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 rot="10800000">
              <a:off x="62261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9" y="298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 rot="10800000">
              <a:off x="74966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 rot="10800000">
              <a:off x="857549" y="40482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9" y="1"/>
                  </a:moveTo>
                  <a:cubicBezTo>
                    <a:pt x="15" y="1"/>
                    <a:pt x="5" y="1"/>
                    <a:pt x="1" y="5"/>
                  </a:cubicBezTo>
                  <a:lnTo>
                    <a:pt x="1" y="297"/>
                  </a:lnTo>
                  <a:lnTo>
                    <a:pt x="302" y="297"/>
                  </a:lnTo>
                  <a:cubicBezTo>
                    <a:pt x="302" y="138"/>
                    <a:pt x="175" y="1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 rot="10800000">
              <a:off x="857549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 rot="10800000">
              <a:off x="74966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 rot="10800000">
              <a:off x="79411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 rot="10800000">
              <a:off x="876718" y="40482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298" y="0"/>
                  </a:moveTo>
                  <a:cubicBezTo>
                    <a:pt x="270" y="0"/>
                    <a:pt x="237" y="9"/>
                    <a:pt x="203" y="9"/>
                  </a:cubicBezTo>
                  <a:cubicBezTo>
                    <a:pt x="85" y="52"/>
                    <a:pt x="0" y="161"/>
                    <a:pt x="0" y="292"/>
                  </a:cubicBezTo>
                  <a:lnTo>
                    <a:pt x="298" y="29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 rot="10800000">
              <a:off x="984538" y="40482"/>
              <a:ext cx="19297" cy="16171"/>
            </a:xfrm>
            <a:custGeom>
              <a:avLst/>
              <a:gdLst/>
              <a:ahLst/>
              <a:cxnLst/>
              <a:rect l="l" t="t" r="r" b="b"/>
              <a:pathLst>
                <a:path w="303" h="189" extrusionOk="0">
                  <a:moveTo>
                    <a:pt x="1" y="0"/>
                  </a:moveTo>
                  <a:lnTo>
                    <a:pt x="1" y="188"/>
                  </a:lnTo>
                  <a:lnTo>
                    <a:pt x="303" y="188"/>
                  </a:lnTo>
                  <a:cubicBezTo>
                    <a:pt x="303" y="114"/>
                    <a:pt x="274" y="51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 rot="10800000">
              <a:off x="92117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8" y="1"/>
                    <a:pt x="1" y="133"/>
                    <a:pt x="1" y="297"/>
                  </a:cubicBezTo>
                  <a:cubicBezTo>
                    <a:pt x="1" y="462"/>
                    <a:pt x="138" y="599"/>
                    <a:pt x="303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 rot="10800000">
              <a:off x="876718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 rot="10800000">
              <a:off x="98453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 rot="10800000">
              <a:off x="1003771" y="40482"/>
              <a:ext cx="18915" cy="16684"/>
            </a:xfrm>
            <a:custGeom>
              <a:avLst/>
              <a:gdLst/>
              <a:ahLst/>
              <a:cxnLst/>
              <a:rect l="l" t="t" r="r" b="b"/>
              <a:pathLst>
                <a:path w="297" h="195" extrusionOk="0">
                  <a:moveTo>
                    <a:pt x="75" y="1"/>
                  </a:moveTo>
                  <a:cubicBezTo>
                    <a:pt x="28" y="53"/>
                    <a:pt x="0" y="120"/>
                    <a:pt x="0" y="194"/>
                  </a:cubicBezTo>
                  <a:lnTo>
                    <a:pt x="297" y="194"/>
                  </a:lnTo>
                  <a:lnTo>
                    <a:pt x="297" y="6"/>
                  </a:lnTo>
                  <a:cubicBezTo>
                    <a:pt x="222" y="6"/>
                    <a:pt x="151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 rot="10800000">
              <a:off x="111159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 rot="10800000">
              <a:off x="1048159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3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 rot="10800000">
              <a:off x="1003771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1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 rot="10800000">
              <a:off x="111159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10800000">
              <a:off x="1130760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 rot="10800000">
              <a:off x="1238579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 rot="10800000">
              <a:off x="117527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 rot="10800000">
              <a:off x="1130760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 rot="10800000">
              <a:off x="1238579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 rot="10800000">
              <a:off x="1365950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 rot="10800000">
              <a:off x="1257876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297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 rot="10800000">
              <a:off x="1306531" y="100117"/>
              <a:ext cx="33054" cy="20363"/>
            </a:xfrm>
            <a:custGeom>
              <a:avLst/>
              <a:gdLst/>
              <a:ahLst/>
              <a:cxnLst/>
              <a:rect l="l" t="t" r="r" b="b"/>
              <a:pathLst>
                <a:path w="519" h="238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33"/>
                    <a:pt x="142" y="237"/>
                    <a:pt x="288" y="237"/>
                  </a:cubicBezTo>
                  <a:cubicBezTo>
                    <a:pt x="382" y="237"/>
                    <a:pt x="462" y="190"/>
                    <a:pt x="519" y="118"/>
                  </a:cubicBezTo>
                  <a:cubicBezTo>
                    <a:pt x="345" y="81"/>
                    <a:pt x="170" y="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 rot="10800000">
              <a:off x="1302264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303" y="599"/>
                  </a:cubicBezTo>
                  <a:cubicBezTo>
                    <a:pt x="468" y="599"/>
                    <a:pt x="601" y="462"/>
                    <a:pt x="601" y="297"/>
                  </a:cubicBezTo>
                  <a:cubicBezTo>
                    <a:pt x="601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 rot="10800000">
              <a:off x="1257876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 rot="10800000">
              <a:off x="1365950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 rot="10800000">
              <a:off x="138486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 rot="10800000">
              <a:off x="1492939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 rot="10800000">
              <a:off x="1429317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 rot="10800000">
              <a:off x="1492939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 rot="10800000">
              <a:off x="138486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2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 rot="10800000">
              <a:off x="1429317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 rot="10800000">
              <a:off x="1620055" y="211088"/>
              <a:ext cx="18915" cy="7358"/>
            </a:xfrm>
            <a:custGeom>
              <a:avLst/>
              <a:gdLst/>
              <a:ahLst/>
              <a:cxnLst/>
              <a:rect l="l" t="t" r="r" b="b"/>
              <a:pathLst>
                <a:path w="297" h="86" extrusionOk="0">
                  <a:moveTo>
                    <a:pt x="0" y="0"/>
                  </a:moveTo>
                  <a:lnTo>
                    <a:pt x="0" y="85"/>
                  </a:lnTo>
                  <a:lnTo>
                    <a:pt x="297" y="85"/>
                  </a:lnTo>
                  <a:lnTo>
                    <a:pt x="297" y="70"/>
                  </a:lnTo>
                  <a:cubicBezTo>
                    <a:pt x="198" y="47"/>
                    <a:pt x="99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 rot="10800000">
              <a:off x="1511917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 rot="10800000">
              <a:off x="1620055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 rot="10800000">
              <a:off x="1556305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 rot="10800000">
              <a:off x="1620055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 rot="10800000">
              <a:off x="1620055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 rot="10800000">
              <a:off x="1556305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 rot="10800000">
              <a:off x="1511917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 rot="10800000">
              <a:off x="1638906" y="211088"/>
              <a:ext cx="19361" cy="12235"/>
            </a:xfrm>
            <a:custGeom>
              <a:avLst/>
              <a:gdLst/>
              <a:ahLst/>
              <a:cxnLst/>
              <a:rect l="l" t="t" r="r" b="b"/>
              <a:pathLst>
                <a:path w="304" h="143" extrusionOk="0">
                  <a:moveTo>
                    <a:pt x="44" y="1"/>
                  </a:moveTo>
                  <a:cubicBezTo>
                    <a:pt x="20" y="42"/>
                    <a:pt x="1" y="90"/>
                    <a:pt x="1" y="142"/>
                  </a:cubicBezTo>
                  <a:lnTo>
                    <a:pt x="303" y="142"/>
                  </a:lnTo>
                  <a:lnTo>
                    <a:pt x="303" y="57"/>
                  </a:lnTo>
                  <a:cubicBezTo>
                    <a:pt x="214" y="38"/>
                    <a:pt x="129" y="19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 rot="10800000">
              <a:off x="1747044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 rot="10800000">
              <a:off x="1747044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 rot="10800000">
              <a:off x="174704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 rot="10800000">
              <a:off x="1638906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303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 rot="10800000">
              <a:off x="1638906" y="185762"/>
              <a:ext cx="19361" cy="25411"/>
            </a:xfrm>
            <a:custGeom>
              <a:avLst/>
              <a:gdLst/>
              <a:ahLst/>
              <a:cxnLst/>
              <a:rect l="l" t="t" r="r" b="b"/>
              <a:pathLst>
                <a:path w="304" h="297" extrusionOk="0">
                  <a:moveTo>
                    <a:pt x="1" y="0"/>
                  </a:moveTo>
                  <a:cubicBezTo>
                    <a:pt x="1" y="165"/>
                    <a:pt x="138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 rot="10800000">
              <a:off x="1683422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 rot="10800000">
              <a:off x="174704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 rot="10800000">
              <a:off x="1638906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cubicBezTo>
                    <a:pt x="1" y="166"/>
                    <a:pt x="138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 rot="10800000">
              <a:off x="1683422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 rot="10800000">
              <a:off x="1874096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 rot="10800000">
              <a:off x="1766022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 rot="10800000">
              <a:off x="187409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 rot="10800000">
              <a:off x="1766022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 rot="10800000">
              <a:off x="1766022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 rot="10800000">
              <a:off x="1810410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4" y="600"/>
                    <a:pt x="601" y="463"/>
                    <a:pt x="601" y="298"/>
                  </a:cubicBezTo>
                  <a:cubicBezTo>
                    <a:pt x="601" y="133"/>
                    <a:pt x="464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 rot="10800000">
              <a:off x="1874096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 rot="10800000">
              <a:off x="1766022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 rot="10800000">
              <a:off x="187409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 rot="10800000">
              <a:off x="1810410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4" y="599"/>
                    <a:pt x="601" y="462"/>
                    <a:pt x="601" y="297"/>
                  </a:cubicBezTo>
                  <a:cubicBezTo>
                    <a:pt x="601" y="133"/>
                    <a:pt x="464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 rot="10800000">
              <a:off x="200114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 rot="10800000">
              <a:off x="1940775" y="270894"/>
              <a:ext cx="32799" cy="14631"/>
            </a:xfrm>
            <a:custGeom>
              <a:avLst/>
              <a:gdLst/>
              <a:ahLst/>
              <a:cxnLst/>
              <a:rect l="l" t="t" r="r" b="b"/>
              <a:pathLst>
                <a:path w="515" h="171" extrusionOk="0">
                  <a:moveTo>
                    <a:pt x="0" y="1"/>
                  </a:moveTo>
                  <a:cubicBezTo>
                    <a:pt x="48" y="101"/>
                    <a:pt x="146" y="171"/>
                    <a:pt x="264" y="171"/>
                  </a:cubicBezTo>
                  <a:cubicBezTo>
                    <a:pt x="373" y="171"/>
                    <a:pt x="462" y="110"/>
                    <a:pt x="514" y="25"/>
                  </a:cubicBezTo>
                  <a:cubicBezTo>
                    <a:pt x="344" y="16"/>
                    <a:pt x="170" y="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 rot="10800000">
              <a:off x="1893011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 rot="10800000">
              <a:off x="200114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 rot="10800000">
              <a:off x="193746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 rot="10800000">
              <a:off x="1893011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 rot="10800000">
              <a:off x="200114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 rot="10800000">
              <a:off x="1893011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 rot="10800000">
              <a:off x="200114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 rot="10800000">
              <a:off x="193746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 rot="10800000">
              <a:off x="1893011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 rot="10800000">
              <a:off x="2067509" y="270894"/>
              <a:ext cx="30697" cy="12920"/>
            </a:xfrm>
            <a:custGeom>
              <a:avLst/>
              <a:gdLst/>
              <a:ahLst/>
              <a:cxnLst/>
              <a:rect l="l" t="t" r="r" b="b"/>
              <a:pathLst>
                <a:path w="482" h="151" extrusionOk="0">
                  <a:moveTo>
                    <a:pt x="481" y="0"/>
                  </a:moveTo>
                  <a:cubicBezTo>
                    <a:pt x="321" y="9"/>
                    <a:pt x="161" y="24"/>
                    <a:pt x="0" y="38"/>
                  </a:cubicBezTo>
                  <a:cubicBezTo>
                    <a:pt x="52" y="103"/>
                    <a:pt x="133" y="151"/>
                    <a:pt x="227" y="151"/>
                  </a:cubicBezTo>
                  <a:cubicBezTo>
                    <a:pt x="335" y="151"/>
                    <a:pt x="429" y="85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 rot="10800000">
              <a:off x="2128201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1" y="303"/>
                  </a:lnTo>
                  <a:cubicBezTo>
                    <a:pt x="301" y="138"/>
                    <a:pt x="17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 rot="10800000">
              <a:off x="2020063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6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 rot="10800000">
              <a:off x="2128201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70" y="297"/>
                    <a:pt x="301" y="165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 rot="10800000">
              <a:off x="2020063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6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 rot="10800000">
              <a:off x="2020063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 rot="10800000">
              <a:off x="2128201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7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 rot="10800000">
              <a:off x="2064834" y="100117"/>
              <a:ext cx="37894" cy="51422"/>
            </a:xfrm>
            <a:custGeom>
              <a:avLst/>
              <a:gdLst/>
              <a:ahLst/>
              <a:cxnLst/>
              <a:rect l="l" t="t" r="r" b="b"/>
              <a:pathLst>
                <a:path w="595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594" y="463"/>
                    <a:pt x="594" y="298"/>
                  </a:cubicBezTo>
                  <a:cubicBezTo>
                    <a:pt x="594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 rot="10800000">
              <a:off x="2064834" y="-70488"/>
              <a:ext cx="37894" cy="51336"/>
            </a:xfrm>
            <a:custGeom>
              <a:avLst/>
              <a:gdLst/>
              <a:ahLst/>
              <a:cxnLst/>
              <a:rect l="l" t="t" r="r" b="b"/>
              <a:pathLst>
                <a:path w="595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594" y="462"/>
                    <a:pt x="594" y="297"/>
                  </a:cubicBezTo>
                  <a:cubicBezTo>
                    <a:pt x="594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 rot="10800000">
              <a:off x="2128201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70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 rot="10800000">
              <a:off x="2020063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 rot="10800000">
              <a:off x="2255190" y="211088"/>
              <a:ext cx="19297" cy="23529"/>
            </a:xfrm>
            <a:custGeom>
              <a:avLst/>
              <a:gdLst/>
              <a:ahLst/>
              <a:cxnLst/>
              <a:rect l="l" t="t" r="r" b="b"/>
              <a:pathLst>
                <a:path w="303" h="275" extrusionOk="0">
                  <a:moveTo>
                    <a:pt x="122" y="0"/>
                  </a:moveTo>
                  <a:cubicBezTo>
                    <a:pt x="80" y="15"/>
                    <a:pt x="43" y="24"/>
                    <a:pt x="0" y="38"/>
                  </a:cubicBezTo>
                  <a:lnTo>
                    <a:pt x="0" y="274"/>
                  </a:lnTo>
                  <a:lnTo>
                    <a:pt x="302" y="274"/>
                  </a:lnTo>
                  <a:cubicBezTo>
                    <a:pt x="302" y="151"/>
                    <a:pt x="226" y="48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 rot="10800000">
              <a:off x="2147371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 rot="10800000">
              <a:off x="2191822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1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1" y="600"/>
                  </a:cubicBezTo>
                  <a:cubicBezTo>
                    <a:pt x="467" y="600"/>
                    <a:pt x="599" y="463"/>
                    <a:pt x="599" y="298"/>
                  </a:cubicBezTo>
                  <a:cubicBezTo>
                    <a:pt x="599" y="13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 rot="10800000">
              <a:off x="2147371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 rot="10800000">
              <a:off x="225519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 rot="10800000">
              <a:off x="225519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 rot="10800000">
              <a:off x="2147371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 rot="10800000">
              <a:off x="2191822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1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1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 rot="10800000">
              <a:off x="2147371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 rot="10800000">
              <a:off x="225519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 rot="10800000">
              <a:off x="2274423" y="211088"/>
              <a:ext cx="18979" cy="20363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97" y="1"/>
                  </a:moveTo>
                  <a:cubicBezTo>
                    <a:pt x="212" y="29"/>
                    <a:pt x="127" y="57"/>
                    <a:pt x="42" y="91"/>
                  </a:cubicBezTo>
                  <a:cubicBezTo>
                    <a:pt x="19" y="133"/>
                    <a:pt x="1" y="180"/>
                    <a:pt x="1" y="237"/>
                  </a:cubicBezTo>
                  <a:lnTo>
                    <a:pt x="297" y="237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 rot="10800000">
              <a:off x="2274423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2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 rot="10800000">
              <a:off x="2274423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 rot="10800000">
              <a:off x="2274423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16"/>
          <p:cNvSpPr/>
          <p:nvPr/>
        </p:nvSpPr>
        <p:spPr>
          <a:xfrm rot="10800000">
            <a:off x="627759" y="4238613"/>
            <a:ext cx="1749416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16"/>
          <p:cNvGrpSpPr/>
          <p:nvPr/>
        </p:nvGrpSpPr>
        <p:grpSpPr>
          <a:xfrm flipH="1">
            <a:off x="-1144866" y="1872219"/>
            <a:ext cx="3177349" cy="3271275"/>
            <a:chOff x="5723467" y="1953462"/>
            <a:chExt cx="3791133" cy="3271275"/>
          </a:xfrm>
        </p:grpSpPr>
        <p:sp>
          <p:nvSpPr>
            <p:cNvPr id="632" name="Google Shape;632;p16"/>
            <p:cNvSpPr/>
            <p:nvPr/>
          </p:nvSpPr>
          <p:spPr>
            <a:xfrm rot="10800000" flipH="1">
              <a:off x="8907055" y="1956800"/>
              <a:ext cx="134046" cy="131934"/>
            </a:xfrm>
            <a:custGeom>
              <a:avLst/>
              <a:gdLst/>
              <a:ahLst/>
              <a:cxnLst/>
              <a:rect l="l" t="t" r="r" b="b"/>
              <a:pathLst>
                <a:path w="1764" h="1542" extrusionOk="0">
                  <a:moveTo>
                    <a:pt x="218" y="0"/>
                  </a:moveTo>
                  <a:lnTo>
                    <a:pt x="1" y="212"/>
                  </a:lnTo>
                  <a:lnTo>
                    <a:pt x="1278" y="1495"/>
                  </a:lnTo>
                  <a:cubicBezTo>
                    <a:pt x="1439" y="1513"/>
                    <a:pt x="1600" y="1528"/>
                    <a:pt x="1764" y="154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 rot="10800000" flipH="1">
              <a:off x="9071189" y="1974509"/>
              <a:ext cx="275692" cy="299118"/>
            </a:xfrm>
            <a:custGeom>
              <a:avLst/>
              <a:gdLst/>
              <a:ahLst/>
              <a:cxnLst/>
              <a:rect l="l" t="t" r="r" b="b"/>
              <a:pathLst>
                <a:path w="3628" h="3496" extrusionOk="0">
                  <a:moveTo>
                    <a:pt x="217" y="1"/>
                  </a:moveTo>
                  <a:lnTo>
                    <a:pt x="0" y="213"/>
                  </a:lnTo>
                  <a:lnTo>
                    <a:pt x="3282" y="3496"/>
                  </a:lnTo>
                  <a:cubicBezTo>
                    <a:pt x="3395" y="3472"/>
                    <a:pt x="3514" y="3439"/>
                    <a:pt x="3627" y="3411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10800000" flipH="1">
              <a:off x="9235323" y="2129457"/>
              <a:ext cx="275996" cy="330689"/>
            </a:xfrm>
            <a:custGeom>
              <a:avLst/>
              <a:gdLst/>
              <a:ahLst/>
              <a:cxnLst/>
              <a:rect l="l" t="t" r="r" b="b"/>
              <a:pathLst>
                <a:path w="3632" h="3865" extrusionOk="0">
                  <a:moveTo>
                    <a:pt x="196" y="0"/>
                  </a:moveTo>
                  <a:lnTo>
                    <a:pt x="217" y="21"/>
                  </a:lnTo>
                  <a:lnTo>
                    <a:pt x="1" y="238"/>
                  </a:lnTo>
                  <a:lnTo>
                    <a:pt x="3627" y="3865"/>
                  </a:lnTo>
                  <a:cubicBezTo>
                    <a:pt x="3627" y="3723"/>
                    <a:pt x="3631" y="3577"/>
                    <a:pt x="3631" y="343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 rot="10800000" flipH="1">
              <a:off x="8986311" y="1953462"/>
              <a:ext cx="219687" cy="227675"/>
            </a:xfrm>
            <a:custGeom>
              <a:avLst/>
              <a:gdLst/>
              <a:ahLst/>
              <a:cxnLst/>
              <a:rect l="l" t="t" r="r" b="b"/>
              <a:pathLst>
                <a:path w="2891" h="2661" extrusionOk="0">
                  <a:moveTo>
                    <a:pt x="0" y="175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0" y="175"/>
                  </a:lnTo>
                  <a:close/>
                  <a:moveTo>
                    <a:pt x="255" y="0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2485" y="2660"/>
                  </a:lnTo>
                  <a:cubicBezTo>
                    <a:pt x="2617" y="2654"/>
                    <a:pt x="2754" y="2645"/>
                    <a:pt x="2891" y="2636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 rot="10800000" flipH="1">
              <a:off x="9150369" y="2016091"/>
              <a:ext cx="320450" cy="349940"/>
            </a:xfrm>
            <a:custGeom>
              <a:avLst/>
              <a:gdLst/>
              <a:ahLst/>
              <a:cxnLst/>
              <a:rect l="l" t="t" r="r" b="b"/>
              <a:pathLst>
                <a:path w="4217" h="4090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3910" y="4090"/>
                  </a:lnTo>
                  <a:cubicBezTo>
                    <a:pt x="4014" y="4047"/>
                    <a:pt x="4113" y="4005"/>
                    <a:pt x="4216" y="39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 rot="10800000" flipH="1">
              <a:off x="8904244" y="2070595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 rot="10800000" flipH="1">
              <a:off x="9068302" y="225531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9232436" y="2439698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 rot="10800000" flipH="1">
              <a:off x="9232436" y="243969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 rot="10800000" flipH="1">
              <a:off x="9002800" y="2181052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 rot="10800000" flipH="1">
              <a:off x="8986235" y="216291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8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 rot="10800000" flipH="1">
              <a:off x="9166858" y="2365946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 rot="10800000" flipH="1">
              <a:off x="9150369" y="234729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 rot="10800000" flipH="1">
              <a:off x="8742998" y="2864663"/>
              <a:ext cx="771602" cy="887257"/>
            </a:xfrm>
            <a:custGeom>
              <a:avLst/>
              <a:gdLst/>
              <a:ahLst/>
              <a:cxnLst/>
              <a:rect l="l" t="t" r="r" b="b"/>
              <a:pathLst>
                <a:path w="10154" h="10370" extrusionOk="0">
                  <a:moveTo>
                    <a:pt x="216" y="0"/>
                  </a:moveTo>
                  <a:lnTo>
                    <a:pt x="0" y="217"/>
                  </a:lnTo>
                  <a:lnTo>
                    <a:pt x="10153" y="10370"/>
                  </a:lnTo>
                  <a:cubicBezTo>
                    <a:pt x="10153" y="10224"/>
                    <a:pt x="10153" y="10082"/>
                    <a:pt x="10148" y="993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 rot="10800000" flipH="1">
              <a:off x="8907055" y="3236163"/>
              <a:ext cx="605716" cy="700651"/>
            </a:xfrm>
            <a:custGeom>
              <a:avLst/>
              <a:gdLst/>
              <a:ahLst/>
              <a:cxnLst/>
              <a:rect l="l" t="t" r="r" b="b"/>
              <a:pathLst>
                <a:path w="7971" h="8189" extrusionOk="0">
                  <a:moveTo>
                    <a:pt x="218" y="1"/>
                  </a:moveTo>
                  <a:lnTo>
                    <a:pt x="1" y="218"/>
                  </a:lnTo>
                  <a:lnTo>
                    <a:pt x="7971" y="8188"/>
                  </a:lnTo>
                  <a:lnTo>
                    <a:pt x="7971" y="775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 rot="10800000" flipH="1">
              <a:off x="9071189" y="3608604"/>
              <a:ext cx="439070" cy="512932"/>
            </a:xfrm>
            <a:custGeom>
              <a:avLst/>
              <a:gdLst/>
              <a:ahLst/>
              <a:cxnLst/>
              <a:rect l="l" t="t" r="r" b="b"/>
              <a:pathLst>
                <a:path w="5778" h="5995" extrusionOk="0">
                  <a:moveTo>
                    <a:pt x="217" y="0"/>
                  </a:moveTo>
                  <a:lnTo>
                    <a:pt x="0" y="218"/>
                  </a:lnTo>
                  <a:lnTo>
                    <a:pt x="5778" y="5994"/>
                  </a:lnTo>
                  <a:cubicBezTo>
                    <a:pt x="5772" y="5848"/>
                    <a:pt x="5772" y="5702"/>
                    <a:pt x="5772" y="5561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 rot="10800000" flipH="1">
              <a:off x="9235323" y="3981473"/>
              <a:ext cx="272044" cy="324871"/>
            </a:xfrm>
            <a:custGeom>
              <a:avLst/>
              <a:gdLst/>
              <a:ahLst/>
              <a:cxnLst/>
              <a:rect l="l" t="t" r="r" b="b"/>
              <a:pathLst>
                <a:path w="3580" h="3797" extrusionOk="0">
                  <a:moveTo>
                    <a:pt x="217" y="1"/>
                  </a:moveTo>
                  <a:lnTo>
                    <a:pt x="1" y="217"/>
                  </a:lnTo>
                  <a:lnTo>
                    <a:pt x="3579" y="3797"/>
                  </a:lnTo>
                  <a:cubicBezTo>
                    <a:pt x="3579" y="3655"/>
                    <a:pt x="3579" y="3509"/>
                    <a:pt x="3575" y="336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 rot="10800000" flipH="1">
              <a:off x="8824988" y="3050156"/>
              <a:ext cx="688849" cy="796649"/>
            </a:xfrm>
            <a:custGeom>
              <a:avLst/>
              <a:gdLst/>
              <a:ahLst/>
              <a:cxnLst/>
              <a:rect l="l" t="t" r="r" b="b"/>
              <a:pathLst>
                <a:path w="9065" h="9311" extrusionOk="0">
                  <a:moveTo>
                    <a:pt x="189" y="0"/>
                  </a:moveTo>
                  <a:lnTo>
                    <a:pt x="218" y="30"/>
                  </a:lnTo>
                  <a:lnTo>
                    <a:pt x="1" y="246"/>
                  </a:lnTo>
                  <a:lnTo>
                    <a:pt x="9064" y="9310"/>
                  </a:lnTo>
                  <a:lnTo>
                    <a:pt x="9064" y="887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10800000" flipH="1">
              <a:off x="8989122" y="3422170"/>
              <a:ext cx="522507" cy="610214"/>
            </a:xfrm>
            <a:custGeom>
              <a:avLst/>
              <a:gdLst/>
              <a:ahLst/>
              <a:cxnLst/>
              <a:rect l="l" t="t" r="r" b="b"/>
              <a:pathLst>
                <a:path w="6876" h="7132" extrusionOk="0">
                  <a:moveTo>
                    <a:pt x="180" y="1"/>
                  </a:moveTo>
                  <a:lnTo>
                    <a:pt x="218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180" y="1"/>
                  </a:lnTo>
                  <a:close/>
                  <a:moveTo>
                    <a:pt x="218" y="38"/>
                  </a:moveTo>
                  <a:lnTo>
                    <a:pt x="0" y="255"/>
                  </a:lnTo>
                  <a:lnTo>
                    <a:pt x="6876" y="7131"/>
                  </a:lnTo>
                  <a:cubicBezTo>
                    <a:pt x="6871" y="6985"/>
                    <a:pt x="6871" y="6839"/>
                    <a:pt x="6871" y="6698"/>
                  </a:cubicBezTo>
                  <a:lnTo>
                    <a:pt x="21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10800000" flipH="1">
              <a:off x="9150369" y="3795038"/>
              <a:ext cx="358445" cy="418902"/>
            </a:xfrm>
            <a:custGeom>
              <a:avLst/>
              <a:gdLst/>
              <a:ahLst/>
              <a:cxnLst/>
              <a:rect l="l" t="t" r="r" b="b"/>
              <a:pathLst>
                <a:path w="4717" h="4896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79"/>
                  </a:lnTo>
                  <a:lnTo>
                    <a:pt x="4717" y="4896"/>
                  </a:lnTo>
                  <a:cubicBezTo>
                    <a:pt x="4712" y="4750"/>
                    <a:pt x="4712" y="4604"/>
                    <a:pt x="4712" y="44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10800000" flipH="1">
              <a:off x="8756523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10800000" flipH="1">
              <a:off x="8740034" y="373335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10800000" flipH="1">
              <a:off x="8904244" y="391807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10800000" flipH="1">
              <a:off x="8904244" y="391807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 rot="10800000" flipH="1">
              <a:off x="9068302" y="410288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 rot="10800000" flipH="1">
              <a:off x="9248925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 rot="10800000" flipH="1">
              <a:off x="9232436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 rot="10800000" flipH="1">
              <a:off x="8822177" y="382575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 rot="10800000" flipH="1">
              <a:off x="8822177" y="382575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 rot="10800000" flipH="1">
              <a:off x="8986235" y="401048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 rot="10800000" flipH="1">
              <a:off x="9166858" y="4213855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 rot="10800000" flipH="1">
              <a:off x="9150369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10800000" flipH="1">
              <a:off x="9081904" y="2276707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1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10800000" flipH="1">
              <a:off x="9246113" y="246151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0"/>
                  </a:moveTo>
                  <a:lnTo>
                    <a:pt x="37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0800000" flipH="1">
              <a:off x="8983423" y="2166165"/>
              <a:ext cx="2888" cy="2909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" y="1"/>
                  </a:moveTo>
                  <a:lnTo>
                    <a:pt x="38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0800000" flipH="1">
              <a:off x="9147557" y="235054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9"/>
                  </a:moveTo>
                  <a:lnTo>
                    <a:pt x="3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0800000" flipH="1">
              <a:off x="8086386" y="2076918"/>
              <a:ext cx="831483" cy="935855"/>
            </a:xfrm>
            <a:custGeom>
              <a:avLst/>
              <a:gdLst/>
              <a:ahLst/>
              <a:cxnLst/>
              <a:rect l="l" t="t" r="r" b="b"/>
              <a:pathLst>
                <a:path w="10942" h="10938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37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10800000" flipH="1">
              <a:off x="8901280" y="2073761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10800000" flipH="1">
              <a:off x="8250596" y="2261470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7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0" y="107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10800000" flipH="1">
              <a:off x="9065490" y="2258141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10800000" flipH="1">
              <a:off x="8414654" y="2443026"/>
              <a:ext cx="831559" cy="939363"/>
            </a:xfrm>
            <a:custGeom>
              <a:avLst/>
              <a:gdLst/>
              <a:ahLst/>
              <a:cxnLst/>
              <a:rect l="l" t="t" r="r" b="b"/>
              <a:pathLst>
                <a:path w="10943" h="10979" extrusionOk="0">
                  <a:moveTo>
                    <a:pt x="218" y="0"/>
                  </a:moveTo>
                  <a:lnTo>
                    <a:pt x="1" y="218"/>
                  </a:lnTo>
                  <a:lnTo>
                    <a:pt x="10762" y="10979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 rot="10800000" flipH="1">
              <a:off x="9229548" y="2443034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rot="10800000" flipH="1">
              <a:off x="8578788" y="2630915"/>
              <a:ext cx="831483" cy="936283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10800000" flipH="1">
              <a:off x="8144897" y="2003595"/>
              <a:ext cx="690293" cy="777569"/>
            </a:xfrm>
            <a:custGeom>
              <a:avLst/>
              <a:gdLst/>
              <a:ahLst/>
              <a:cxnLst/>
              <a:rect l="l" t="t" r="r" b="b"/>
              <a:pathLst>
                <a:path w="9084" h="9088" extrusionOk="0">
                  <a:moveTo>
                    <a:pt x="1" y="1"/>
                  </a:moveTo>
                  <a:lnTo>
                    <a:pt x="1" y="1"/>
                  </a:lnTo>
                  <a:cubicBezTo>
                    <a:pt x="208" y="358"/>
                    <a:pt x="419" y="713"/>
                    <a:pt x="632" y="1066"/>
                  </a:cubicBezTo>
                  <a:lnTo>
                    <a:pt x="8418" y="8853"/>
                  </a:lnTo>
                  <a:cubicBezTo>
                    <a:pt x="8635" y="8937"/>
                    <a:pt x="8857" y="9012"/>
                    <a:pt x="9083" y="90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rot="10800000" flipH="1">
              <a:off x="8168529" y="2168980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217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79" y="1076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10800000" flipH="1">
              <a:off x="8983423" y="2166165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1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10800000" flipH="1">
              <a:off x="8332663" y="2353788"/>
              <a:ext cx="831483" cy="939449"/>
            </a:xfrm>
            <a:custGeom>
              <a:avLst/>
              <a:gdLst/>
              <a:ahLst/>
              <a:cxnLst/>
              <a:rect l="l" t="t" r="r" b="b"/>
              <a:pathLst>
                <a:path w="10942" h="10980" extrusionOk="0">
                  <a:moveTo>
                    <a:pt x="179" y="1"/>
                  </a:moveTo>
                  <a:lnTo>
                    <a:pt x="218" y="39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179" y="1"/>
                  </a:lnTo>
                  <a:close/>
                  <a:moveTo>
                    <a:pt x="218" y="39"/>
                  </a:moveTo>
                  <a:lnTo>
                    <a:pt x="0" y="255"/>
                  </a:lnTo>
                  <a:lnTo>
                    <a:pt x="10724" y="10979"/>
                  </a:lnTo>
                  <a:lnTo>
                    <a:pt x="10941" y="10763"/>
                  </a:lnTo>
                  <a:lnTo>
                    <a:pt x="21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10800000" flipH="1">
              <a:off x="9147557" y="2350545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6"/>
                  </a:lnTo>
                  <a:lnTo>
                    <a:pt x="37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10800000" flipH="1">
              <a:off x="8496721" y="2538596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10942" y="10724"/>
                  </a:moveTo>
                  <a:lnTo>
                    <a:pt x="10941" y="10725"/>
                  </a:lnTo>
                  <a:lnTo>
                    <a:pt x="10941" y="10725"/>
                  </a:lnTo>
                  <a:lnTo>
                    <a:pt x="10979" y="10763"/>
                  </a:lnTo>
                  <a:lnTo>
                    <a:pt x="10979" y="10763"/>
                  </a:lnTo>
                  <a:lnTo>
                    <a:pt x="10942" y="10724"/>
                  </a:lnTo>
                  <a:close/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rot="10800000" flipH="1">
              <a:off x="8657967" y="2720153"/>
              <a:ext cx="834370" cy="939363"/>
            </a:xfrm>
            <a:custGeom>
              <a:avLst/>
              <a:gdLst/>
              <a:ahLst/>
              <a:cxnLst/>
              <a:rect l="l" t="t" r="r" b="b"/>
              <a:pathLst>
                <a:path w="10980" h="10979" extrusionOk="0">
                  <a:moveTo>
                    <a:pt x="1" y="179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" y="179"/>
                  </a:lnTo>
                  <a:close/>
                  <a:moveTo>
                    <a:pt x="255" y="0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0800" y="10979"/>
                  </a:lnTo>
                  <a:lnTo>
                    <a:pt x="10763" y="10941"/>
                  </a:lnTo>
                  <a:lnTo>
                    <a:pt x="10979" y="10724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rot="10800000" flipH="1">
              <a:off x="8083575" y="2994122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800000" flipH="1">
              <a:off x="8264198" y="31974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800000" flipH="1">
              <a:off x="8247708" y="317893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 flipH="1">
              <a:off x="8411842" y="336373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 flipH="1">
              <a:off x="8411842" y="336373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 flipH="1">
              <a:off x="8575976" y="354846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7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 flipH="1">
              <a:off x="8182131" y="3105092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0800000" flipH="1">
              <a:off x="8165642" y="3086526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 rot="10800000" flipH="1">
              <a:off x="8329775" y="327133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 rot="10800000" flipH="1">
              <a:off x="8329775" y="327133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10800000" flipH="1">
              <a:off x="8493909" y="3456142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 rot="10800000" flipH="1">
              <a:off x="8674532" y="3659431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 rot="10800000" flipH="1">
              <a:off x="8657967" y="364086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 rot="10800000" flipH="1">
              <a:off x="9059335" y="4722244"/>
              <a:ext cx="446669" cy="502494"/>
            </a:xfrm>
            <a:custGeom>
              <a:avLst/>
              <a:gdLst/>
              <a:ahLst/>
              <a:cxnLst/>
              <a:rect l="l" t="t" r="r" b="b"/>
              <a:pathLst>
                <a:path w="5878" h="5873" extrusionOk="0">
                  <a:moveTo>
                    <a:pt x="1" y="1"/>
                  </a:moveTo>
                  <a:lnTo>
                    <a:pt x="5872" y="5873"/>
                  </a:lnTo>
                  <a:cubicBezTo>
                    <a:pt x="5872" y="5727"/>
                    <a:pt x="5872" y="5585"/>
                    <a:pt x="5877" y="544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 rot="10800000" flipH="1">
              <a:off x="9223469" y="4905855"/>
              <a:ext cx="283519" cy="318882"/>
            </a:xfrm>
            <a:custGeom>
              <a:avLst/>
              <a:gdLst/>
              <a:ahLst/>
              <a:cxnLst/>
              <a:rect l="l" t="t" r="r" b="b"/>
              <a:pathLst>
                <a:path w="3731" h="3727" extrusionOk="0">
                  <a:moveTo>
                    <a:pt x="0" y="1"/>
                  </a:moveTo>
                  <a:lnTo>
                    <a:pt x="3726" y="3727"/>
                  </a:lnTo>
                  <a:cubicBezTo>
                    <a:pt x="3726" y="3581"/>
                    <a:pt x="3726" y="3439"/>
                    <a:pt x="3731" y="329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 rot="10800000" flipH="1">
              <a:off x="8835779" y="384749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 rot="10800000" flipH="1">
              <a:off x="8999837" y="4032298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 rot="10800000" flipH="1">
              <a:off x="9147557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7"/>
                  </a:move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 rot="10800000" flipH="1">
              <a:off x="7935930" y="4675875"/>
              <a:ext cx="2964" cy="2909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9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 rot="10800000" flipH="1">
              <a:off x="8753712" y="375517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 rot="10800000" flipH="1">
              <a:off x="7922328" y="3739763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 rot="10800000" flipH="1">
              <a:off x="8737222" y="373651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 rot="10800000" flipH="1">
              <a:off x="8083575" y="4842116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 rot="10800000" flipH="1">
              <a:off x="8086386" y="3924571"/>
              <a:ext cx="831483" cy="935770"/>
            </a:xfrm>
            <a:custGeom>
              <a:avLst/>
              <a:gdLst/>
              <a:ahLst/>
              <a:cxnLst/>
              <a:rect l="l" t="t" r="r" b="b"/>
              <a:pathLst>
                <a:path w="10942" h="10937" extrusionOk="0">
                  <a:moveTo>
                    <a:pt x="218" y="1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2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 rot="10800000" flipH="1">
              <a:off x="8901280" y="3921328"/>
              <a:ext cx="3040" cy="3337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 rot="10800000" flipH="1">
              <a:off x="8901280" y="392132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9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10800000" flipH="1">
              <a:off x="8250596" y="4109379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0" y="212"/>
                  </a:lnTo>
                  <a:lnTo>
                    <a:pt x="10724" y="10936"/>
                  </a:lnTo>
                  <a:lnTo>
                    <a:pt x="10940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 rot="10800000" flipH="1">
              <a:off x="9065490" y="4106135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9246113" y="430951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8414654" y="4294101"/>
              <a:ext cx="831559" cy="930636"/>
            </a:xfrm>
            <a:custGeom>
              <a:avLst/>
              <a:gdLst/>
              <a:ahLst/>
              <a:cxnLst/>
              <a:rect l="l" t="t" r="r" b="b"/>
              <a:pathLst>
                <a:path w="10943" h="10877" extrusionOk="0">
                  <a:moveTo>
                    <a:pt x="157" y="1"/>
                  </a:moveTo>
                  <a:lnTo>
                    <a:pt x="1" y="152"/>
                  </a:lnTo>
                  <a:lnTo>
                    <a:pt x="10725" y="10876"/>
                  </a:lnTo>
                  <a:lnTo>
                    <a:pt x="10942" y="106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 rot="10800000" flipH="1">
              <a:off x="9229548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 rot="10800000" flipH="1">
              <a:off x="8731067" y="4478997"/>
              <a:ext cx="679199" cy="745741"/>
            </a:xfrm>
            <a:custGeom>
              <a:avLst/>
              <a:gdLst/>
              <a:ahLst/>
              <a:cxnLst/>
              <a:rect l="l" t="t" r="r" b="b"/>
              <a:pathLst>
                <a:path w="8938" h="8716" extrusionOk="0">
                  <a:moveTo>
                    <a:pt x="1" y="1"/>
                  </a:moveTo>
                  <a:lnTo>
                    <a:pt x="8720" y="8716"/>
                  </a:lnTo>
                  <a:lnTo>
                    <a:pt x="8938" y="85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 rot="10800000" flipH="1">
              <a:off x="8001508" y="3828916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" y="175"/>
                  </a:moveTo>
                  <a:lnTo>
                    <a:pt x="38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1" y="175"/>
                  </a:lnTo>
                  <a:close/>
                  <a:moveTo>
                    <a:pt x="255" y="1"/>
                  </a:moveTo>
                  <a:lnTo>
                    <a:pt x="39" y="213"/>
                  </a:lnTo>
                  <a:lnTo>
                    <a:pt x="39" y="213"/>
                  </a:lnTo>
                  <a:lnTo>
                    <a:pt x="10763" y="10937"/>
                  </a:lnTo>
                  <a:lnTo>
                    <a:pt x="10763" y="10937"/>
                  </a:lnTo>
                  <a:lnTo>
                    <a:pt x="10979" y="10720"/>
                  </a:lnTo>
                  <a:lnTo>
                    <a:pt x="255" y="1"/>
                  </a:lnTo>
                  <a:close/>
                  <a:moveTo>
                    <a:pt x="10763" y="10937"/>
                  </a:moveTo>
                  <a:lnTo>
                    <a:pt x="10762" y="10937"/>
                  </a:lnTo>
                  <a:lnTo>
                    <a:pt x="10800" y="10974"/>
                  </a:lnTo>
                  <a:lnTo>
                    <a:pt x="10763" y="10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 rot="10800000" flipH="1">
              <a:off x="8819213" y="382892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 rot="10800000" flipH="1">
              <a:off x="8168529" y="4016975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1" y="107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 rot="10800000" flipH="1">
              <a:off x="8983423" y="401373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 rot="10800000" flipH="1">
              <a:off x="8332663" y="4201697"/>
              <a:ext cx="834294" cy="939021"/>
            </a:xfrm>
            <a:custGeom>
              <a:avLst/>
              <a:gdLst/>
              <a:ahLst/>
              <a:cxnLst/>
              <a:rect l="l" t="t" r="r" b="b"/>
              <a:pathLst>
                <a:path w="10979" h="10975" extrusionOk="0">
                  <a:moveTo>
                    <a:pt x="179" y="0"/>
                  </a:moveTo>
                  <a:lnTo>
                    <a:pt x="217" y="38"/>
                  </a:lnTo>
                  <a:lnTo>
                    <a:pt x="217" y="38"/>
                  </a:lnTo>
                  <a:lnTo>
                    <a:pt x="218" y="37"/>
                  </a:lnTo>
                  <a:lnTo>
                    <a:pt x="179" y="0"/>
                  </a:lnTo>
                  <a:close/>
                  <a:moveTo>
                    <a:pt x="10941" y="10757"/>
                  </a:moveTo>
                  <a:lnTo>
                    <a:pt x="10941" y="10757"/>
                  </a:lnTo>
                  <a:lnTo>
                    <a:pt x="10941" y="10757"/>
                  </a:lnTo>
                  <a:lnTo>
                    <a:pt x="10979" y="10795"/>
                  </a:lnTo>
                  <a:lnTo>
                    <a:pt x="10941" y="10757"/>
                  </a:lnTo>
                  <a:close/>
                  <a:moveTo>
                    <a:pt x="217" y="38"/>
                  </a:moveTo>
                  <a:lnTo>
                    <a:pt x="0" y="250"/>
                  </a:lnTo>
                  <a:lnTo>
                    <a:pt x="10724" y="10974"/>
                  </a:lnTo>
                  <a:lnTo>
                    <a:pt x="10941" y="10757"/>
                  </a:lnTo>
                  <a:lnTo>
                    <a:pt x="10941" y="10757"/>
                  </a:lnTo>
                  <a:lnTo>
                    <a:pt x="2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 rot="10800000" flipH="1">
              <a:off x="9147557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 rot="10800000" flipH="1">
              <a:off x="8567010" y="4386506"/>
              <a:ext cx="761192" cy="838231"/>
            </a:xfrm>
            <a:custGeom>
              <a:avLst/>
              <a:gdLst/>
              <a:ahLst/>
              <a:cxnLst/>
              <a:rect l="l" t="t" r="r" b="b"/>
              <a:pathLst>
                <a:path w="10017" h="9797" extrusionOk="0">
                  <a:moveTo>
                    <a:pt x="0" y="1"/>
                  </a:moveTo>
                  <a:lnTo>
                    <a:pt x="9800" y="9797"/>
                  </a:lnTo>
                  <a:lnTo>
                    <a:pt x="10017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 rot="10800000" flipH="1">
              <a:off x="8895277" y="4571401"/>
              <a:ext cx="597053" cy="653336"/>
            </a:xfrm>
            <a:custGeom>
              <a:avLst/>
              <a:gdLst/>
              <a:ahLst/>
              <a:cxnLst/>
              <a:rect l="l" t="t" r="r" b="b"/>
              <a:pathLst>
                <a:path w="7857" h="7636" extrusionOk="0">
                  <a:moveTo>
                    <a:pt x="0" y="1"/>
                  </a:moveTo>
                  <a:lnTo>
                    <a:pt x="7640" y="7636"/>
                  </a:lnTo>
                  <a:lnTo>
                    <a:pt x="7856" y="742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rot="10800000" flipH="1">
              <a:off x="7919517" y="4657223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3"/>
                  </a:lnTo>
                  <a:lnTo>
                    <a:pt x="37" y="251"/>
                  </a:lnTo>
                  <a:lnTo>
                    <a:pt x="255" y="34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10800000" flipH="1">
              <a:off x="8083575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10800000" flipH="1">
              <a:off x="8018073" y="476785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10800000" flipH="1">
              <a:off x="8001508" y="474962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10800000" flipH="1">
              <a:off x="8182131" y="4952573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10800000" flipH="1">
              <a:off x="8165642" y="493452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8" y="1"/>
                  </a:moveTo>
                  <a:lnTo>
                    <a:pt x="0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 rot="10800000" flipH="1">
              <a:off x="8343377" y="329315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 rot="10800000" flipH="1">
              <a:off x="8655156" y="364420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10800000" flipH="1">
              <a:off x="7099152" y="3523903"/>
              <a:ext cx="221587" cy="228017"/>
            </a:xfrm>
            <a:custGeom>
              <a:avLst/>
              <a:gdLst/>
              <a:ahLst/>
              <a:cxnLst/>
              <a:rect l="l" t="t" r="r" b="b"/>
              <a:pathLst>
                <a:path w="2916" h="2665" extrusionOk="0">
                  <a:moveTo>
                    <a:pt x="251" y="0"/>
                  </a:moveTo>
                  <a:lnTo>
                    <a:pt x="39" y="217"/>
                  </a:lnTo>
                  <a:lnTo>
                    <a:pt x="1" y="179"/>
                  </a:lnTo>
                  <a:lnTo>
                    <a:pt x="2349" y="2528"/>
                  </a:lnTo>
                  <a:cubicBezTo>
                    <a:pt x="2538" y="2571"/>
                    <a:pt x="2727" y="2617"/>
                    <a:pt x="2915" y="2665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10800000" flipH="1">
              <a:off x="7266173" y="3000616"/>
              <a:ext cx="831103" cy="936198"/>
            </a:xfrm>
            <a:custGeom>
              <a:avLst/>
              <a:gdLst/>
              <a:ahLst/>
              <a:cxnLst/>
              <a:rect l="l" t="t" r="r" b="b"/>
              <a:pathLst>
                <a:path w="10937" h="10942" extrusionOk="0">
                  <a:moveTo>
                    <a:pt x="213" y="1"/>
                  </a:moveTo>
                  <a:lnTo>
                    <a:pt x="1" y="218"/>
                  </a:lnTo>
                  <a:lnTo>
                    <a:pt x="10720" y="10942"/>
                  </a:lnTo>
                  <a:lnTo>
                    <a:pt x="10936" y="1072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10800000" flipH="1">
              <a:off x="8080763" y="299737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10800000" flipH="1">
              <a:off x="7429927" y="3185339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10800000" flipH="1">
              <a:off x="8261310" y="3200747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7"/>
                  </a:moveTo>
                  <a:lnTo>
                    <a:pt x="38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8244821" y="318218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8408955" y="3366903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7591173" y="428777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7594061" y="3370232"/>
              <a:ext cx="831483" cy="936112"/>
            </a:xfrm>
            <a:custGeom>
              <a:avLst/>
              <a:gdLst/>
              <a:ahLst/>
              <a:cxnLst/>
              <a:rect l="l" t="t" r="r" b="b"/>
              <a:pathLst>
                <a:path w="10942" h="10941" extrusionOk="0">
                  <a:moveTo>
                    <a:pt x="218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10800000" flipH="1">
              <a:off x="8408955" y="336690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10800000" flipH="1">
              <a:off x="7758195" y="3554955"/>
              <a:ext cx="831407" cy="936198"/>
            </a:xfrm>
            <a:custGeom>
              <a:avLst/>
              <a:gdLst/>
              <a:ahLst/>
              <a:cxnLst/>
              <a:rect l="l" t="t" r="r" b="b"/>
              <a:pathLst>
                <a:path w="10941" h="10942" extrusionOk="0">
                  <a:moveTo>
                    <a:pt x="217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1" y="107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10800000" flipH="1">
              <a:off x="8573089" y="355179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10800000" flipH="1">
              <a:off x="7184182" y="3431925"/>
              <a:ext cx="382458" cy="412399"/>
            </a:xfrm>
            <a:custGeom>
              <a:avLst/>
              <a:gdLst/>
              <a:ahLst/>
              <a:cxnLst/>
              <a:rect l="l" t="t" r="r" b="b"/>
              <a:pathLst>
                <a:path w="5033" h="4820" extrusionOk="0">
                  <a:moveTo>
                    <a:pt x="212" y="1"/>
                  </a:moveTo>
                  <a:lnTo>
                    <a:pt x="0" y="217"/>
                  </a:lnTo>
                  <a:lnTo>
                    <a:pt x="4301" y="4518"/>
                  </a:lnTo>
                  <a:cubicBezTo>
                    <a:pt x="4545" y="4613"/>
                    <a:pt x="4791" y="4716"/>
                    <a:pt x="5032" y="482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10800000" flipH="1">
              <a:off x="8179319" y="3108258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10800000" flipH="1">
              <a:off x="7348240" y="3092935"/>
              <a:ext cx="831179" cy="939449"/>
            </a:xfrm>
            <a:custGeom>
              <a:avLst/>
              <a:gdLst/>
              <a:ahLst/>
              <a:cxnLst/>
              <a:rect l="l" t="t" r="r" b="b"/>
              <a:pathLst>
                <a:path w="10938" h="10980" extrusionOk="0">
                  <a:moveTo>
                    <a:pt x="175" y="1"/>
                  </a:moveTo>
                  <a:lnTo>
                    <a:pt x="213" y="39"/>
                  </a:lnTo>
                  <a:lnTo>
                    <a:pt x="213" y="39"/>
                  </a:lnTo>
                  <a:lnTo>
                    <a:pt x="213" y="38"/>
                  </a:lnTo>
                  <a:lnTo>
                    <a:pt x="175" y="1"/>
                  </a:lnTo>
                  <a:close/>
                  <a:moveTo>
                    <a:pt x="213" y="39"/>
                  </a:moveTo>
                  <a:lnTo>
                    <a:pt x="1" y="255"/>
                  </a:lnTo>
                  <a:lnTo>
                    <a:pt x="10720" y="10979"/>
                  </a:lnTo>
                  <a:lnTo>
                    <a:pt x="10937" y="10762"/>
                  </a:lnTo>
                  <a:lnTo>
                    <a:pt x="2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10800000" flipH="1">
              <a:off x="8162754" y="3089777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7509182" y="3274491"/>
              <a:ext cx="834294" cy="939449"/>
            </a:xfrm>
            <a:custGeom>
              <a:avLst/>
              <a:gdLst/>
              <a:ahLst/>
              <a:cxnLst/>
              <a:rect l="l" t="t" r="r" b="b"/>
              <a:pathLst>
                <a:path w="10979" h="10980" extrusionOk="0">
                  <a:moveTo>
                    <a:pt x="0" y="179"/>
                  </a:moveTo>
                  <a:lnTo>
                    <a:pt x="31" y="210"/>
                  </a:lnTo>
                  <a:lnTo>
                    <a:pt x="5" y="179"/>
                  </a:lnTo>
                  <a:close/>
                  <a:moveTo>
                    <a:pt x="31" y="210"/>
                  </a:moveTo>
                  <a:lnTo>
                    <a:pt x="38" y="218"/>
                  </a:lnTo>
                  <a:lnTo>
                    <a:pt x="38" y="217"/>
                  </a:lnTo>
                  <a:lnTo>
                    <a:pt x="31" y="210"/>
                  </a:lnTo>
                  <a:close/>
                  <a:moveTo>
                    <a:pt x="255" y="1"/>
                  </a:moveTo>
                  <a:lnTo>
                    <a:pt x="38" y="217"/>
                  </a:lnTo>
                  <a:lnTo>
                    <a:pt x="10762" y="10941"/>
                  </a:lnTo>
                  <a:lnTo>
                    <a:pt x="10762" y="10941"/>
                  </a:lnTo>
                  <a:lnTo>
                    <a:pt x="10979" y="10724"/>
                  </a:lnTo>
                  <a:lnTo>
                    <a:pt x="255" y="1"/>
                  </a:lnTo>
                  <a:close/>
                  <a:moveTo>
                    <a:pt x="10762" y="10941"/>
                  </a:moveTo>
                  <a:lnTo>
                    <a:pt x="10761" y="10942"/>
                  </a:lnTo>
                  <a:lnTo>
                    <a:pt x="10800" y="10979"/>
                  </a:lnTo>
                  <a:lnTo>
                    <a:pt x="10762" y="10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10800000" flipH="1">
              <a:off x="8326888" y="3274499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10800000" flipH="1">
              <a:off x="7676204" y="3462551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6" y="0"/>
                  </a:moveTo>
                  <a:lnTo>
                    <a:pt x="0" y="216"/>
                  </a:lnTo>
                  <a:lnTo>
                    <a:pt x="10724" y="10940"/>
                  </a:lnTo>
                  <a:lnTo>
                    <a:pt x="10940" y="1072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10800000" flipH="1">
              <a:off x="8491098" y="345930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7" y="256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10800000" flipH="1">
              <a:off x="7840261" y="3647359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79" y="1"/>
                  </a:moveTo>
                  <a:lnTo>
                    <a:pt x="215" y="36"/>
                  </a:lnTo>
                  <a:lnTo>
                    <a:pt x="218" y="33"/>
                  </a:lnTo>
                  <a:lnTo>
                    <a:pt x="179" y="1"/>
                  </a:lnTo>
                  <a:close/>
                  <a:moveTo>
                    <a:pt x="10942" y="10757"/>
                  </a:moveTo>
                  <a:lnTo>
                    <a:pt x="10941" y="10758"/>
                  </a:lnTo>
                  <a:lnTo>
                    <a:pt x="10941" y="10758"/>
                  </a:lnTo>
                  <a:lnTo>
                    <a:pt x="10979" y="10796"/>
                  </a:lnTo>
                  <a:lnTo>
                    <a:pt x="10942" y="10757"/>
                  </a:lnTo>
                  <a:close/>
                  <a:moveTo>
                    <a:pt x="215" y="36"/>
                  </a:moveTo>
                  <a:lnTo>
                    <a:pt x="1" y="251"/>
                  </a:lnTo>
                  <a:lnTo>
                    <a:pt x="10724" y="10975"/>
                  </a:lnTo>
                  <a:lnTo>
                    <a:pt x="10941" y="10758"/>
                  </a:lnTo>
                  <a:lnTo>
                    <a:pt x="10941" y="10758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8655156" y="364420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10800000" flipH="1">
              <a:off x="7115337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10800000" flipH="1">
              <a:off x="7099152" y="3733354"/>
              <a:ext cx="19149" cy="21903"/>
            </a:xfrm>
            <a:custGeom>
              <a:avLst/>
              <a:gdLst/>
              <a:ahLst/>
              <a:cxnLst/>
              <a:rect l="l" t="t" r="r" b="b"/>
              <a:pathLst>
                <a:path w="252" h="256" extrusionOk="0">
                  <a:moveTo>
                    <a:pt x="214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1" y="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10800000" flipH="1">
              <a:off x="7263361" y="3918076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10800000" flipH="1">
              <a:off x="7427495" y="410288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7"/>
                  </a:lnTo>
                  <a:lnTo>
                    <a:pt x="33" y="256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10800000" flipH="1">
              <a:off x="7591173" y="428777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10800000" flipH="1">
              <a:off x="7755307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10800000" flipH="1">
              <a:off x="7181219" y="382575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10800000" flipH="1">
              <a:off x="7345428" y="401048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10800000" flipH="1">
              <a:off x="7345428" y="4010480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10800000" flipH="1">
              <a:off x="7525672" y="42138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10800000" flipH="1">
              <a:off x="7509486" y="419528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6"/>
                  </a:lnTo>
                  <a:lnTo>
                    <a:pt x="34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10800000" flipH="1">
              <a:off x="7673240" y="4380096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10800000" flipH="1">
              <a:off x="7837450" y="456490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10800000" flipH="1">
              <a:off x="7837450" y="4564904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3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10800000" flipH="1">
              <a:off x="7017161" y="3571561"/>
              <a:ext cx="97115" cy="87956"/>
            </a:xfrm>
            <a:custGeom>
              <a:avLst/>
              <a:gdLst/>
              <a:ahLst/>
              <a:cxnLst/>
              <a:rect l="l" t="t" r="r" b="b"/>
              <a:pathLst>
                <a:path w="1278" h="1028" extrusionOk="0">
                  <a:moveTo>
                    <a:pt x="0" y="179"/>
                  </a:moveTo>
                  <a:lnTo>
                    <a:pt x="38" y="217"/>
                  </a:lnTo>
                  <a:lnTo>
                    <a:pt x="38" y="217"/>
                  </a:lnTo>
                  <a:lnTo>
                    <a:pt x="0" y="179"/>
                  </a:lnTo>
                  <a:close/>
                  <a:moveTo>
                    <a:pt x="250" y="0"/>
                  </a:moveTo>
                  <a:lnTo>
                    <a:pt x="38" y="217"/>
                  </a:lnTo>
                  <a:lnTo>
                    <a:pt x="769" y="947"/>
                  </a:lnTo>
                  <a:cubicBezTo>
                    <a:pt x="938" y="976"/>
                    <a:pt x="1108" y="1000"/>
                    <a:pt x="1278" y="1028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10800000" flipH="1">
              <a:off x="7033270" y="3659431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10800000" flipH="1">
              <a:off x="7017161" y="364086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10800000" flipH="1">
              <a:off x="7933043" y="467869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10800000" flipH="1">
              <a:off x="8080763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10800000" flipH="1">
              <a:off x="7998696" y="475296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10800000" flipH="1">
              <a:off x="7418529" y="4663721"/>
              <a:ext cx="514604" cy="561017"/>
            </a:xfrm>
            <a:custGeom>
              <a:avLst/>
              <a:gdLst/>
              <a:ahLst/>
              <a:cxnLst/>
              <a:rect l="l" t="t" r="r" b="b"/>
              <a:pathLst>
                <a:path w="6772" h="6557" extrusionOk="0">
                  <a:moveTo>
                    <a:pt x="0" y="1"/>
                  </a:moveTo>
                  <a:lnTo>
                    <a:pt x="6555" y="6556"/>
                  </a:lnTo>
                  <a:lnTo>
                    <a:pt x="6772" y="63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10800000" flipH="1">
              <a:off x="7916553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10800000" flipH="1">
              <a:off x="7746720" y="4848530"/>
              <a:ext cx="350542" cy="376207"/>
            </a:xfrm>
            <a:custGeom>
              <a:avLst/>
              <a:gdLst/>
              <a:ahLst/>
              <a:cxnLst/>
              <a:rect l="l" t="t" r="r" b="b"/>
              <a:pathLst>
                <a:path w="4613" h="4397" extrusionOk="0">
                  <a:moveTo>
                    <a:pt x="0" y="1"/>
                  </a:moveTo>
                  <a:lnTo>
                    <a:pt x="4396" y="4397"/>
                  </a:lnTo>
                  <a:lnTo>
                    <a:pt x="4612" y="418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10800000" flipH="1">
              <a:off x="8080763" y="4845282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10800000" flipH="1">
              <a:off x="7582587" y="4756125"/>
              <a:ext cx="432611" cy="468612"/>
            </a:xfrm>
            <a:custGeom>
              <a:avLst/>
              <a:gdLst/>
              <a:ahLst/>
              <a:cxnLst/>
              <a:rect l="l" t="t" r="r" b="b"/>
              <a:pathLst>
                <a:path w="5693" h="5477" extrusionOk="0">
                  <a:moveTo>
                    <a:pt x="1" y="1"/>
                  </a:moveTo>
                  <a:lnTo>
                    <a:pt x="5476" y="5476"/>
                  </a:lnTo>
                  <a:lnTo>
                    <a:pt x="5693" y="52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10800000" flipH="1">
              <a:off x="7998696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10800000" flipH="1">
              <a:off x="8179319" y="495591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10800000" flipH="1">
              <a:off x="7910854" y="4940935"/>
              <a:ext cx="268549" cy="283803"/>
            </a:xfrm>
            <a:custGeom>
              <a:avLst/>
              <a:gdLst/>
              <a:ahLst/>
              <a:cxnLst/>
              <a:rect l="l" t="t" r="r" b="b"/>
              <a:pathLst>
                <a:path w="3534" h="3317" extrusionOk="0">
                  <a:moveTo>
                    <a:pt x="1" y="1"/>
                  </a:moveTo>
                  <a:lnTo>
                    <a:pt x="3316" y="3317"/>
                  </a:lnTo>
                  <a:lnTo>
                    <a:pt x="3533" y="310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8162754" y="493768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8" y="250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10800000" flipH="1">
              <a:off x="7096340" y="373651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10800000" flipH="1">
              <a:off x="7588362" y="429094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10800000" flipH="1">
              <a:off x="7358650" y="40322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7506675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3" y="37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10800000" flipH="1">
              <a:off x="7851052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10800000" flipH="1">
              <a:off x="6281446" y="3739763"/>
              <a:ext cx="833990" cy="936198"/>
            </a:xfrm>
            <a:custGeom>
              <a:avLst/>
              <a:gdLst/>
              <a:ahLst/>
              <a:cxnLst/>
              <a:rect l="l" t="t" r="r" b="b"/>
              <a:pathLst>
                <a:path w="10975" h="10942" extrusionOk="0"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36" y="10725"/>
                  </a:lnTo>
                  <a:lnTo>
                    <a:pt x="10975" y="10762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10800000" flipH="1">
              <a:off x="6295048" y="4675875"/>
              <a:ext cx="3040" cy="2909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39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10800000" flipH="1">
              <a:off x="7096340" y="373651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rot="10800000" flipH="1">
              <a:off x="6444364" y="3924571"/>
              <a:ext cx="832318" cy="935770"/>
            </a:xfrm>
            <a:custGeom>
              <a:avLst/>
              <a:gdLst/>
              <a:ahLst/>
              <a:cxnLst/>
              <a:rect l="l" t="t" r="r" b="b"/>
              <a:pathLst>
                <a:path w="10953" h="10937" extrusionOk="0">
                  <a:moveTo>
                    <a:pt x="0" y="196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0" y="196"/>
                  </a:lnTo>
                  <a:close/>
                  <a:moveTo>
                    <a:pt x="234" y="1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10740" y="10936"/>
                  </a:lnTo>
                  <a:lnTo>
                    <a:pt x="10953" y="107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rot="10800000" flipH="1">
              <a:off x="7260474" y="3921327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0" y="3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rot="10800000" flipH="1">
              <a:off x="6609714" y="4109379"/>
              <a:ext cx="831103" cy="935684"/>
            </a:xfrm>
            <a:custGeom>
              <a:avLst/>
              <a:gdLst/>
              <a:ahLst/>
              <a:cxnLst/>
              <a:rect l="l" t="t" r="r" b="b"/>
              <a:pathLst>
                <a:path w="10937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36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rot="10800000" flipH="1">
              <a:off x="7424608" y="4106135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rot="10800000" flipH="1">
              <a:off x="6770960" y="4294101"/>
              <a:ext cx="833914" cy="930636"/>
            </a:xfrm>
            <a:custGeom>
              <a:avLst/>
              <a:gdLst/>
              <a:ahLst/>
              <a:cxnLst/>
              <a:rect l="l" t="t" r="r" b="b"/>
              <a:pathLst>
                <a:path w="10974" h="10877" extrusionOk="0">
                  <a:moveTo>
                    <a:pt x="189" y="1"/>
                  </a:moveTo>
                  <a:lnTo>
                    <a:pt x="38" y="152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0758" y="10876"/>
                  </a:lnTo>
                  <a:lnTo>
                    <a:pt x="10974" y="106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rot="10800000" flipH="1">
              <a:off x="7588362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 rot="10800000" flipH="1">
              <a:off x="7090261" y="4478997"/>
              <a:ext cx="678819" cy="745741"/>
            </a:xfrm>
            <a:custGeom>
              <a:avLst/>
              <a:gdLst/>
              <a:ahLst/>
              <a:cxnLst/>
              <a:rect l="l" t="t" r="r" b="b"/>
              <a:pathLst>
                <a:path w="8933" h="8716" extrusionOk="0">
                  <a:moveTo>
                    <a:pt x="0" y="1"/>
                  </a:moveTo>
                  <a:lnTo>
                    <a:pt x="8715" y="8716"/>
                  </a:lnTo>
                  <a:lnTo>
                    <a:pt x="8932" y="850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 rot="10800000" flipH="1">
              <a:off x="7752495" y="447566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10800000" flipH="1">
              <a:off x="6363513" y="3832081"/>
              <a:ext cx="831179" cy="935855"/>
            </a:xfrm>
            <a:custGeom>
              <a:avLst/>
              <a:gdLst/>
              <a:ahLst/>
              <a:cxnLst/>
              <a:rect l="l" t="t" r="r" b="b"/>
              <a:pathLst>
                <a:path w="10938" h="10938" extrusionOk="0">
                  <a:moveTo>
                    <a:pt x="218" y="1"/>
                  </a:moveTo>
                  <a:lnTo>
                    <a:pt x="0" y="213"/>
                  </a:lnTo>
                  <a:lnTo>
                    <a:pt x="10724" y="10937"/>
                  </a:lnTo>
                  <a:lnTo>
                    <a:pt x="10937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10800000" flipH="1">
              <a:off x="7178407" y="3828923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10800000" flipH="1">
              <a:off x="6524759" y="493452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10800000" flipH="1">
              <a:off x="6527571" y="4014151"/>
              <a:ext cx="831179" cy="938508"/>
            </a:xfrm>
            <a:custGeom>
              <a:avLst/>
              <a:gdLst/>
              <a:ahLst/>
              <a:cxnLst/>
              <a:rect l="l" t="t" r="r" b="b"/>
              <a:pathLst>
                <a:path w="10938" h="10969" extrusionOk="0">
                  <a:moveTo>
                    <a:pt x="218" y="0"/>
                  </a:moveTo>
                  <a:lnTo>
                    <a:pt x="1" y="212"/>
                  </a:lnTo>
                  <a:lnTo>
                    <a:pt x="10757" y="10968"/>
                  </a:lnTo>
                  <a:lnTo>
                    <a:pt x="10725" y="10936"/>
                  </a:lnTo>
                  <a:lnTo>
                    <a:pt x="10938" y="1071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 rot="10800000" flipH="1">
              <a:off x="7342465" y="401373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10800000" flipH="1">
              <a:off x="6691781" y="4201697"/>
              <a:ext cx="832926" cy="937224"/>
            </a:xfrm>
            <a:custGeom>
              <a:avLst/>
              <a:gdLst/>
              <a:ahLst/>
              <a:cxnLst/>
              <a:rect l="l" t="t" r="r" b="b"/>
              <a:pathLst>
                <a:path w="10961" h="10954" extrusionOk="0">
                  <a:moveTo>
                    <a:pt x="201" y="0"/>
                  </a:moveTo>
                  <a:lnTo>
                    <a:pt x="217" y="16"/>
                  </a:lnTo>
                  <a:lnTo>
                    <a:pt x="217" y="16"/>
                  </a:lnTo>
                  <a:lnTo>
                    <a:pt x="201" y="0"/>
                  </a:lnTo>
                  <a:close/>
                  <a:moveTo>
                    <a:pt x="217" y="16"/>
                  </a:moveTo>
                  <a:lnTo>
                    <a:pt x="1" y="229"/>
                  </a:lnTo>
                  <a:lnTo>
                    <a:pt x="10724" y="10953"/>
                  </a:lnTo>
                  <a:lnTo>
                    <a:pt x="10936" y="10736"/>
                  </a:lnTo>
                  <a:lnTo>
                    <a:pt x="10961" y="10760"/>
                  </a:lnTo>
                  <a:lnTo>
                    <a:pt x="2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10800000" flipH="1">
              <a:off x="7506675" y="419853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10800000" flipH="1">
              <a:off x="6926127" y="4386506"/>
              <a:ext cx="760888" cy="838231"/>
            </a:xfrm>
            <a:custGeom>
              <a:avLst/>
              <a:gdLst/>
              <a:ahLst/>
              <a:cxnLst/>
              <a:rect l="l" t="t" r="r" b="b"/>
              <a:pathLst>
                <a:path w="10013" h="9797" extrusionOk="0">
                  <a:moveTo>
                    <a:pt x="1" y="1"/>
                  </a:moveTo>
                  <a:lnTo>
                    <a:pt x="9795" y="9797"/>
                  </a:lnTo>
                  <a:lnTo>
                    <a:pt x="10013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7670429" y="4383347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7254319" y="4571401"/>
              <a:ext cx="596825" cy="653336"/>
            </a:xfrm>
            <a:custGeom>
              <a:avLst/>
              <a:gdLst/>
              <a:ahLst/>
              <a:cxnLst/>
              <a:rect l="l" t="t" r="r" b="b"/>
              <a:pathLst>
                <a:path w="7854" h="7636" extrusionOk="0">
                  <a:moveTo>
                    <a:pt x="1" y="1"/>
                  </a:moveTo>
                  <a:lnTo>
                    <a:pt x="7636" y="7636"/>
                  </a:lnTo>
                  <a:lnTo>
                    <a:pt x="7853" y="742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7834486" y="456807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rot="10800000" flipH="1">
              <a:off x="6278634" y="465722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10800000" flipH="1">
              <a:off x="6459258" y="48602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6442692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 rot="10800000" flipH="1">
              <a:off x="6360701" y="4749627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10800000" flipH="1">
              <a:off x="6524759" y="493452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10800000" flipH="1">
              <a:off x="7014273" y="364420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10800000" flipH="1">
              <a:off x="5953178" y="3674398"/>
              <a:ext cx="577448" cy="631946"/>
            </a:xfrm>
            <a:custGeom>
              <a:avLst/>
              <a:gdLst/>
              <a:ahLst/>
              <a:cxnLst/>
              <a:rect l="l" t="t" r="r" b="b"/>
              <a:pathLst>
                <a:path w="7599" h="7386" extrusionOk="0">
                  <a:moveTo>
                    <a:pt x="218" y="1"/>
                  </a:moveTo>
                  <a:lnTo>
                    <a:pt x="1" y="217"/>
                  </a:lnTo>
                  <a:lnTo>
                    <a:pt x="7037" y="7253"/>
                  </a:lnTo>
                  <a:cubicBezTo>
                    <a:pt x="7226" y="7301"/>
                    <a:pt x="7409" y="7343"/>
                    <a:pt x="7598" y="7386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 rot="10800000" flipH="1">
              <a:off x="6114425" y="3603382"/>
              <a:ext cx="807850" cy="887771"/>
            </a:xfrm>
            <a:custGeom>
              <a:avLst/>
              <a:gdLst/>
              <a:ahLst/>
              <a:cxnLst/>
              <a:rect l="l" t="t" r="r" b="b"/>
              <a:pathLst>
                <a:path w="10631" h="10376" extrusionOk="0">
                  <a:moveTo>
                    <a:pt x="255" y="0"/>
                  </a:moveTo>
                  <a:lnTo>
                    <a:pt x="39" y="218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0130" y="10310"/>
                  </a:lnTo>
                  <a:cubicBezTo>
                    <a:pt x="10296" y="10334"/>
                    <a:pt x="10461" y="10356"/>
                    <a:pt x="10631" y="10375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10800000" flipH="1">
              <a:off x="5871111" y="3749007"/>
              <a:ext cx="429419" cy="464933"/>
            </a:xfrm>
            <a:custGeom>
              <a:avLst/>
              <a:gdLst/>
              <a:ahLst/>
              <a:cxnLst/>
              <a:rect l="l" t="t" r="r" b="b"/>
              <a:pathLst>
                <a:path w="5651" h="5434" extrusionOk="0">
                  <a:moveTo>
                    <a:pt x="218" y="1"/>
                  </a:moveTo>
                  <a:lnTo>
                    <a:pt x="1" y="218"/>
                  </a:lnTo>
                  <a:lnTo>
                    <a:pt x="4933" y="5150"/>
                  </a:lnTo>
                  <a:cubicBezTo>
                    <a:pt x="5066" y="5207"/>
                    <a:pt x="5203" y="5263"/>
                    <a:pt x="5335" y="5320"/>
                  </a:cubicBezTo>
                  <a:cubicBezTo>
                    <a:pt x="5438" y="5357"/>
                    <a:pt x="5542" y="5396"/>
                    <a:pt x="5651" y="543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 rot="10800000" flipH="1">
              <a:off x="6035245" y="3633585"/>
              <a:ext cx="695992" cy="768414"/>
            </a:xfrm>
            <a:custGeom>
              <a:avLst/>
              <a:gdLst/>
              <a:ahLst/>
              <a:cxnLst/>
              <a:rect l="l" t="t" r="r" b="b"/>
              <a:pathLst>
                <a:path w="9159" h="8981" extrusionOk="0">
                  <a:moveTo>
                    <a:pt x="180" y="1"/>
                  </a:moveTo>
                  <a:lnTo>
                    <a:pt x="218" y="39"/>
                  </a:lnTo>
                  <a:lnTo>
                    <a:pt x="0" y="255"/>
                  </a:lnTo>
                  <a:lnTo>
                    <a:pt x="8645" y="8900"/>
                  </a:lnTo>
                  <a:cubicBezTo>
                    <a:pt x="8815" y="8928"/>
                    <a:pt x="8985" y="8957"/>
                    <a:pt x="9159" y="898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 rot="10800000" flipH="1">
              <a:off x="6199455" y="3647359"/>
              <a:ext cx="831027" cy="939021"/>
            </a:xfrm>
            <a:custGeom>
              <a:avLst/>
              <a:gdLst/>
              <a:ahLst/>
              <a:cxnLst/>
              <a:rect l="l" t="t" r="r" b="b"/>
              <a:pathLst>
                <a:path w="10936" h="10975" extrusionOk="0">
                  <a:moveTo>
                    <a:pt x="179" y="1"/>
                  </a:moveTo>
                  <a:lnTo>
                    <a:pt x="214" y="36"/>
                  </a:lnTo>
                  <a:lnTo>
                    <a:pt x="216" y="33"/>
                  </a:lnTo>
                  <a:lnTo>
                    <a:pt x="179" y="1"/>
                  </a:lnTo>
                  <a:close/>
                  <a:moveTo>
                    <a:pt x="214" y="36"/>
                  </a:moveTo>
                  <a:lnTo>
                    <a:pt x="0" y="251"/>
                  </a:lnTo>
                  <a:lnTo>
                    <a:pt x="10724" y="10975"/>
                  </a:lnTo>
                  <a:lnTo>
                    <a:pt x="10935" y="10757"/>
                  </a:lnTo>
                  <a:lnTo>
                    <a:pt x="2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 rot="10800000" flipH="1">
              <a:off x="7014273" y="364420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rot="10800000" flipH="1">
              <a:off x="5966856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5950367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6130990" y="449106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6114425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rot="10800000" flipH="1">
              <a:off x="5868300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rot="10800000" flipH="1">
              <a:off x="6032434" y="43800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rot="10800000" flipH="1">
              <a:off x="6032434" y="438009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6196491" y="456490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rot="10800000" flipH="1">
              <a:off x="6196491" y="4564904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rot="10800000" flipH="1">
              <a:off x="6292236" y="46786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10800000" flipH="1">
              <a:off x="6439881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 rot="10800000" flipH="1">
              <a:off x="6521948" y="493768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10800000" flipH="1">
              <a:off x="5913133" y="4663722"/>
              <a:ext cx="379190" cy="428228"/>
            </a:xfrm>
            <a:custGeom>
              <a:avLst/>
              <a:gdLst/>
              <a:ahLst/>
              <a:cxnLst/>
              <a:rect l="l" t="t" r="r" b="b"/>
              <a:pathLst>
                <a:path w="4990" h="5005" extrusionOk="0">
                  <a:moveTo>
                    <a:pt x="198" y="0"/>
                  </a:moveTo>
                  <a:cubicBezTo>
                    <a:pt x="132" y="76"/>
                    <a:pt x="66" y="157"/>
                    <a:pt x="0" y="237"/>
                  </a:cubicBezTo>
                  <a:lnTo>
                    <a:pt x="4772" y="5004"/>
                  </a:lnTo>
                  <a:lnTo>
                    <a:pt x="4989" y="47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10800000" flipH="1">
              <a:off x="6275671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10800000" flipH="1">
              <a:off x="6105534" y="4848530"/>
              <a:ext cx="352898" cy="376207"/>
            </a:xfrm>
            <a:custGeom>
              <a:avLst/>
              <a:gdLst/>
              <a:ahLst/>
              <a:cxnLst/>
              <a:rect l="l" t="t" r="r" b="b"/>
              <a:pathLst>
                <a:path w="4644" h="4397" extrusionOk="0">
                  <a:moveTo>
                    <a:pt x="4617" y="4184"/>
                  </a:moveTo>
                  <a:lnTo>
                    <a:pt x="4644" y="4211"/>
                  </a:lnTo>
                  <a:lnTo>
                    <a:pt x="4644" y="4211"/>
                  </a:lnTo>
                  <a:lnTo>
                    <a:pt x="4617" y="4184"/>
                  </a:lnTo>
                  <a:close/>
                  <a:moveTo>
                    <a:pt x="0" y="1"/>
                  </a:moveTo>
                  <a:lnTo>
                    <a:pt x="4401" y="4397"/>
                  </a:lnTo>
                  <a:lnTo>
                    <a:pt x="4617" y="4184"/>
                  </a:lnTo>
                  <a:lnTo>
                    <a:pt x="4617" y="418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10800000" flipH="1">
              <a:off x="6439881" y="4845282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10800000" flipH="1">
              <a:off x="5992996" y="4756126"/>
              <a:ext cx="381318" cy="428570"/>
            </a:xfrm>
            <a:custGeom>
              <a:avLst/>
              <a:gdLst/>
              <a:ahLst/>
              <a:cxnLst/>
              <a:rect l="l" t="t" r="r" b="b"/>
              <a:pathLst>
                <a:path w="5018" h="5009" extrusionOk="0">
                  <a:moveTo>
                    <a:pt x="223" y="0"/>
                  </a:moveTo>
                  <a:cubicBezTo>
                    <a:pt x="147" y="66"/>
                    <a:pt x="75" y="142"/>
                    <a:pt x="1" y="207"/>
                  </a:cubicBezTo>
                  <a:lnTo>
                    <a:pt x="4801" y="5008"/>
                  </a:lnTo>
                  <a:lnTo>
                    <a:pt x="5018" y="479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10800000" flipH="1">
              <a:off x="6357738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10800000" flipH="1">
              <a:off x="6269592" y="4940935"/>
              <a:ext cx="268853" cy="283803"/>
            </a:xfrm>
            <a:custGeom>
              <a:avLst/>
              <a:gdLst/>
              <a:ahLst/>
              <a:cxnLst/>
              <a:rect l="l" t="t" r="r" b="b"/>
              <a:pathLst>
                <a:path w="3538" h="3317" extrusionOk="0">
                  <a:moveTo>
                    <a:pt x="1" y="1"/>
                  </a:moveTo>
                  <a:lnTo>
                    <a:pt x="3321" y="3317"/>
                  </a:lnTo>
                  <a:lnTo>
                    <a:pt x="3537" y="31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10800000" flipH="1">
              <a:off x="6521948" y="493768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3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10800000" flipH="1">
              <a:off x="5947479" y="429094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rot="10800000" flipH="1">
              <a:off x="6111613" y="4475666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0" y="1"/>
                  </a:moveTo>
                  <a:lnTo>
                    <a:pt x="38" y="39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rot="10800000" flipH="1">
              <a:off x="6045959" y="440191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39" y="38"/>
                  </a:move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rot="10800000" flipH="1">
              <a:off x="6210169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rot="10800000" flipH="1">
              <a:off x="5723467" y="4294107"/>
              <a:ext cx="243472" cy="287054"/>
            </a:xfrm>
            <a:custGeom>
              <a:avLst/>
              <a:gdLst/>
              <a:ahLst/>
              <a:cxnLst/>
              <a:rect l="l" t="t" r="r" b="b"/>
              <a:pathLst>
                <a:path w="3204" h="3355" extrusionOk="0">
                  <a:moveTo>
                    <a:pt x="24" y="1"/>
                  </a:moveTo>
                  <a:cubicBezTo>
                    <a:pt x="15" y="138"/>
                    <a:pt x="6" y="275"/>
                    <a:pt x="1" y="412"/>
                  </a:cubicBezTo>
                  <a:lnTo>
                    <a:pt x="2949" y="3354"/>
                  </a:lnTo>
                  <a:lnTo>
                    <a:pt x="3165" y="3137"/>
                  </a:lnTo>
                  <a:lnTo>
                    <a:pt x="3204" y="317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rot="10800000" flipH="1">
              <a:off x="5947479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rot="10800000" flipH="1">
              <a:off x="5786613" y="4479000"/>
              <a:ext cx="344463" cy="391009"/>
            </a:xfrm>
            <a:custGeom>
              <a:avLst/>
              <a:gdLst/>
              <a:ahLst/>
              <a:cxnLst/>
              <a:rect l="l" t="t" r="r" b="b"/>
              <a:pathLst>
                <a:path w="4533" h="4570" extrusionOk="0">
                  <a:moveTo>
                    <a:pt x="142" y="1"/>
                  </a:moveTo>
                  <a:cubicBezTo>
                    <a:pt x="94" y="99"/>
                    <a:pt x="42" y="194"/>
                    <a:pt x="0" y="293"/>
                  </a:cubicBezTo>
                  <a:lnTo>
                    <a:pt x="4277" y="4570"/>
                  </a:lnTo>
                  <a:lnTo>
                    <a:pt x="4495" y="4358"/>
                  </a:lnTo>
                  <a:lnTo>
                    <a:pt x="4532" y="43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rot="10800000" flipH="1">
              <a:off x="6111613" y="447566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rot="10800000" flipH="1">
              <a:off x="5736385" y="4201704"/>
              <a:ext cx="145597" cy="182072"/>
            </a:xfrm>
            <a:custGeom>
              <a:avLst/>
              <a:gdLst/>
              <a:ahLst/>
              <a:cxnLst/>
              <a:rect l="l" t="t" r="r" b="b"/>
              <a:pathLst>
                <a:path w="1916" h="2128" extrusionOk="0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0"/>
                    <a:pt x="0" y="0"/>
                  </a:cubicBezTo>
                  <a:close/>
                  <a:moveTo>
                    <a:pt x="6" y="6"/>
                  </a:moveTo>
                  <a:cubicBezTo>
                    <a:pt x="48" y="204"/>
                    <a:pt x="100" y="397"/>
                    <a:pt x="157" y="584"/>
                  </a:cubicBezTo>
                  <a:lnTo>
                    <a:pt x="1698" y="2127"/>
                  </a:lnTo>
                  <a:lnTo>
                    <a:pt x="1915" y="191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rot="10800000" flipH="1">
              <a:off x="5865412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rot="10800000" flipH="1">
              <a:off x="5744288" y="4386510"/>
              <a:ext cx="301756" cy="350710"/>
            </a:xfrm>
            <a:custGeom>
              <a:avLst/>
              <a:gdLst/>
              <a:ahLst/>
              <a:cxnLst/>
              <a:rect l="l" t="t" r="r" b="b"/>
              <a:pathLst>
                <a:path w="3971" h="4099" extrusionOk="0">
                  <a:moveTo>
                    <a:pt x="90" y="0"/>
                  </a:moveTo>
                  <a:cubicBezTo>
                    <a:pt x="57" y="113"/>
                    <a:pt x="29" y="231"/>
                    <a:pt x="1" y="344"/>
                  </a:cubicBezTo>
                  <a:lnTo>
                    <a:pt x="3755" y="4099"/>
                  </a:lnTo>
                  <a:lnTo>
                    <a:pt x="3971" y="38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rot="10800000" flipH="1">
              <a:off x="6029546" y="438334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10800000" flipH="1">
              <a:off x="5843908" y="4568066"/>
              <a:ext cx="366348" cy="419415"/>
            </a:xfrm>
            <a:custGeom>
              <a:avLst/>
              <a:gdLst/>
              <a:ahLst/>
              <a:cxnLst/>
              <a:rect l="l" t="t" r="r" b="b"/>
              <a:pathLst>
                <a:path w="4821" h="4902" extrusionOk="0">
                  <a:moveTo>
                    <a:pt x="176" y="1"/>
                  </a:moveTo>
                  <a:cubicBezTo>
                    <a:pt x="113" y="91"/>
                    <a:pt x="57" y="176"/>
                    <a:pt x="0" y="266"/>
                  </a:cubicBezTo>
                  <a:lnTo>
                    <a:pt x="4641" y="4901"/>
                  </a:lnTo>
                  <a:lnTo>
                    <a:pt x="4603" y="4863"/>
                  </a:lnTo>
                  <a:lnTo>
                    <a:pt x="4820" y="465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 rot="10800000" flipH="1">
              <a:off x="6193680" y="456807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bg>
      <p:bgPr>
        <a:solidFill>
          <a:srgbClr val="FFFFFF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"/>
          <p:cNvSpPr/>
          <p:nvPr/>
        </p:nvSpPr>
        <p:spPr>
          <a:xfrm rot="-3450524">
            <a:off x="1259292" y="4296611"/>
            <a:ext cx="1028222" cy="1381915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1"/>
          </p:nvPr>
        </p:nvSpPr>
        <p:spPr>
          <a:xfrm>
            <a:off x="1256025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2"/>
          </p:nvPr>
        </p:nvSpPr>
        <p:spPr>
          <a:xfrm>
            <a:off x="3504013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3"/>
          </p:nvPr>
        </p:nvSpPr>
        <p:spPr>
          <a:xfrm>
            <a:off x="5752000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4"/>
          </p:nvPr>
        </p:nvSpPr>
        <p:spPr>
          <a:xfrm>
            <a:off x="1409984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5"/>
          </p:nvPr>
        </p:nvSpPr>
        <p:spPr>
          <a:xfrm>
            <a:off x="3674925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subTitle" idx="6"/>
          </p:nvPr>
        </p:nvSpPr>
        <p:spPr>
          <a:xfrm>
            <a:off x="5927418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title"/>
          </p:nvPr>
        </p:nvSpPr>
        <p:spPr>
          <a:xfrm>
            <a:off x="910100" y="50007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7"/>
          </p:nvPr>
        </p:nvSpPr>
        <p:spPr>
          <a:xfrm>
            <a:off x="1408793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9" name="Google Shape;899;p19"/>
          <p:cNvSpPr txBox="1">
            <a:spLocks noGrp="1"/>
          </p:cNvSpPr>
          <p:nvPr>
            <p:ph type="subTitle" idx="8"/>
          </p:nvPr>
        </p:nvSpPr>
        <p:spPr>
          <a:xfrm>
            <a:off x="3658844" y="327968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0" name="Google Shape;900;p19"/>
          <p:cNvSpPr txBox="1">
            <a:spLocks noGrp="1"/>
          </p:cNvSpPr>
          <p:nvPr>
            <p:ph type="subTitle" idx="9"/>
          </p:nvPr>
        </p:nvSpPr>
        <p:spPr>
          <a:xfrm>
            <a:off x="5932097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1" name="Google Shape;901;p19"/>
          <p:cNvSpPr/>
          <p:nvPr/>
        </p:nvSpPr>
        <p:spPr>
          <a:xfrm rot="6744193">
            <a:off x="7627797" y="-227159"/>
            <a:ext cx="906848" cy="921703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9"/>
          <p:cNvSpPr/>
          <p:nvPr/>
        </p:nvSpPr>
        <p:spPr>
          <a:xfrm>
            <a:off x="9264337" y="-314100"/>
            <a:ext cx="32063" cy="23513"/>
          </a:xfrm>
          <a:custGeom>
            <a:avLst/>
            <a:gdLst/>
            <a:ahLst/>
            <a:cxnLst/>
            <a:rect l="l" t="t" r="r" b="b"/>
            <a:pathLst>
              <a:path w="600" h="440" extrusionOk="0">
                <a:moveTo>
                  <a:pt x="556" y="0"/>
                </a:moveTo>
                <a:lnTo>
                  <a:pt x="19" y="33"/>
                </a:lnTo>
                <a:cubicBezTo>
                  <a:pt x="5" y="66"/>
                  <a:pt x="1" y="100"/>
                  <a:pt x="1" y="137"/>
                </a:cubicBezTo>
                <a:cubicBezTo>
                  <a:pt x="1" y="302"/>
                  <a:pt x="132" y="439"/>
                  <a:pt x="297" y="439"/>
                </a:cubicBezTo>
                <a:cubicBezTo>
                  <a:pt x="462" y="439"/>
                  <a:pt x="599" y="302"/>
                  <a:pt x="599" y="137"/>
                </a:cubicBezTo>
                <a:cubicBezTo>
                  <a:pt x="599" y="85"/>
                  <a:pt x="580" y="43"/>
                  <a:pt x="556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9"/>
          <p:cNvSpPr/>
          <p:nvPr/>
        </p:nvSpPr>
        <p:spPr>
          <a:xfrm>
            <a:off x="9157730" y="-307581"/>
            <a:ext cx="31795" cy="16993"/>
          </a:xfrm>
          <a:custGeom>
            <a:avLst/>
            <a:gdLst/>
            <a:ahLst/>
            <a:cxnLst/>
            <a:rect l="l" t="t" r="r" b="b"/>
            <a:pathLst>
              <a:path w="595" h="318" extrusionOk="0">
                <a:moveTo>
                  <a:pt x="594" y="0"/>
                </a:moveTo>
                <a:lnTo>
                  <a:pt x="0" y="39"/>
                </a:lnTo>
                <a:cubicBezTo>
                  <a:pt x="15" y="194"/>
                  <a:pt x="142" y="317"/>
                  <a:pt x="298" y="317"/>
                </a:cubicBezTo>
                <a:cubicBezTo>
                  <a:pt x="463" y="317"/>
                  <a:pt x="594" y="180"/>
                  <a:pt x="594" y="15"/>
                </a:cubicBezTo>
                <a:lnTo>
                  <a:pt x="594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9"/>
          <p:cNvSpPr/>
          <p:nvPr/>
        </p:nvSpPr>
        <p:spPr>
          <a:xfrm>
            <a:off x="9053368" y="-300741"/>
            <a:ext cx="28536" cy="10153"/>
          </a:xfrm>
          <a:custGeom>
            <a:avLst/>
            <a:gdLst/>
            <a:ahLst/>
            <a:cxnLst/>
            <a:rect l="l" t="t" r="r" b="b"/>
            <a:pathLst>
              <a:path w="534" h="190" extrusionOk="0">
                <a:moveTo>
                  <a:pt x="534" y="0"/>
                </a:moveTo>
                <a:lnTo>
                  <a:pt x="1" y="33"/>
                </a:lnTo>
                <a:cubicBezTo>
                  <a:pt x="53" y="122"/>
                  <a:pt x="142" y="189"/>
                  <a:pt x="255" y="189"/>
                </a:cubicBezTo>
                <a:cubicBezTo>
                  <a:pt x="379" y="189"/>
                  <a:pt x="486" y="109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9"/>
          <p:cNvSpPr/>
          <p:nvPr/>
        </p:nvSpPr>
        <p:spPr>
          <a:xfrm>
            <a:off x="8953333" y="-293420"/>
            <a:ext cx="15443" cy="2832"/>
          </a:xfrm>
          <a:custGeom>
            <a:avLst/>
            <a:gdLst/>
            <a:ahLst/>
            <a:cxnLst/>
            <a:rect l="l" t="t" r="r" b="b"/>
            <a:pathLst>
              <a:path w="289" h="53" extrusionOk="0">
                <a:moveTo>
                  <a:pt x="288" y="0"/>
                </a:moveTo>
                <a:lnTo>
                  <a:pt x="1" y="18"/>
                </a:lnTo>
                <a:cubicBezTo>
                  <a:pt x="38" y="37"/>
                  <a:pt x="86" y="52"/>
                  <a:pt x="133" y="52"/>
                </a:cubicBezTo>
                <a:cubicBezTo>
                  <a:pt x="190" y="52"/>
                  <a:pt x="246" y="28"/>
                  <a:pt x="28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9"/>
          <p:cNvSpPr/>
          <p:nvPr/>
        </p:nvSpPr>
        <p:spPr>
          <a:xfrm>
            <a:off x="7611740" y="279588"/>
            <a:ext cx="15871" cy="9405"/>
          </a:xfrm>
          <a:custGeom>
            <a:avLst/>
            <a:gdLst/>
            <a:ahLst/>
            <a:cxnLst/>
            <a:rect l="l" t="t" r="r" b="b"/>
            <a:pathLst>
              <a:path w="297" h="176" extrusionOk="0">
                <a:moveTo>
                  <a:pt x="0" y="1"/>
                </a:moveTo>
                <a:cubicBezTo>
                  <a:pt x="0" y="67"/>
                  <a:pt x="24" y="128"/>
                  <a:pt x="61" y="175"/>
                </a:cubicBezTo>
                <a:cubicBezTo>
                  <a:pt x="142" y="161"/>
                  <a:pt x="216" y="151"/>
                  <a:pt x="297" y="13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" name="Google Shape;907;p19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908" name="Google Shape;908;p19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0" name="Google Shape;910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2" name="Google Shape;912;p19"/>
          <p:cNvSpPr/>
          <p:nvPr/>
        </p:nvSpPr>
        <p:spPr>
          <a:xfrm>
            <a:off x="7667903" y="-136207"/>
            <a:ext cx="1600774" cy="1383657"/>
          </a:xfrm>
          <a:custGeom>
            <a:avLst/>
            <a:gdLst/>
            <a:ahLst/>
            <a:cxnLst/>
            <a:rect l="l" t="t" r="r" b="b"/>
            <a:pathLst>
              <a:path w="29956" h="25893" extrusionOk="0">
                <a:moveTo>
                  <a:pt x="1594" y="1"/>
                </a:moveTo>
                <a:cubicBezTo>
                  <a:pt x="501" y="1468"/>
                  <a:pt x="0" y="3372"/>
                  <a:pt x="269" y="5183"/>
                </a:cubicBezTo>
                <a:cubicBezTo>
                  <a:pt x="566" y="7212"/>
                  <a:pt x="1811" y="9079"/>
                  <a:pt x="3570" y="10130"/>
                </a:cubicBezTo>
                <a:cubicBezTo>
                  <a:pt x="7155" y="12276"/>
                  <a:pt x="12261" y="11003"/>
                  <a:pt x="15412" y="13748"/>
                </a:cubicBezTo>
                <a:cubicBezTo>
                  <a:pt x="17755" y="15785"/>
                  <a:pt x="18105" y="19274"/>
                  <a:pt x="19798" y="21873"/>
                </a:cubicBezTo>
                <a:cubicBezTo>
                  <a:pt x="21137" y="23924"/>
                  <a:pt x="23357" y="25377"/>
                  <a:pt x="25773" y="25778"/>
                </a:cubicBezTo>
                <a:cubicBezTo>
                  <a:pt x="26239" y="25855"/>
                  <a:pt x="26710" y="25892"/>
                  <a:pt x="27182" y="25892"/>
                </a:cubicBezTo>
                <a:cubicBezTo>
                  <a:pt x="28121" y="25892"/>
                  <a:pt x="29060" y="25743"/>
                  <a:pt x="29956" y="25456"/>
                </a:cubicBezTo>
                <a:lnTo>
                  <a:pt x="299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3" name="Google Shape;9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084" y="-349974"/>
            <a:ext cx="2501000" cy="13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BLANK_1_1_1">
    <p:bg>
      <p:bgPr>
        <a:noFill/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0"/>
          <p:cNvSpPr txBox="1">
            <a:spLocks noGrp="1"/>
          </p:cNvSpPr>
          <p:nvPr>
            <p:ph type="subTitle" idx="1"/>
          </p:nvPr>
        </p:nvSpPr>
        <p:spPr>
          <a:xfrm>
            <a:off x="922199" y="3107030"/>
            <a:ext cx="19929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2"/>
          </p:nvPr>
        </p:nvSpPr>
        <p:spPr>
          <a:xfrm>
            <a:off x="3523076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3"/>
          </p:nvPr>
        </p:nvSpPr>
        <p:spPr>
          <a:xfrm>
            <a:off x="6310123" y="3107020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4"/>
          </p:nvPr>
        </p:nvSpPr>
        <p:spPr>
          <a:xfrm>
            <a:off x="4844925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5"/>
          </p:nvPr>
        </p:nvSpPr>
        <p:spPr>
          <a:xfrm>
            <a:off x="922199" y="1715603"/>
            <a:ext cx="1995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6"/>
          </p:nvPr>
        </p:nvSpPr>
        <p:spPr>
          <a:xfrm>
            <a:off x="3523076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subTitle" idx="7"/>
          </p:nvPr>
        </p:nvSpPr>
        <p:spPr>
          <a:xfrm>
            <a:off x="6303700" y="1715147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2" name="Google Shape;922;p20"/>
          <p:cNvSpPr txBox="1">
            <a:spLocks noGrp="1"/>
          </p:cNvSpPr>
          <p:nvPr>
            <p:ph type="subTitle" idx="8"/>
          </p:nvPr>
        </p:nvSpPr>
        <p:spPr>
          <a:xfrm>
            <a:off x="4844925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3" name="Google Shape;923;p20"/>
          <p:cNvSpPr txBox="1">
            <a:spLocks noGrp="1"/>
          </p:cNvSpPr>
          <p:nvPr>
            <p:ph type="title"/>
          </p:nvPr>
        </p:nvSpPr>
        <p:spPr>
          <a:xfrm>
            <a:off x="922200" y="50380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20"/>
          <p:cNvGrpSpPr/>
          <p:nvPr/>
        </p:nvGrpSpPr>
        <p:grpSpPr>
          <a:xfrm>
            <a:off x="-594817" y="-1573636"/>
            <a:ext cx="2884246" cy="2884367"/>
            <a:chOff x="-594817" y="-1573636"/>
            <a:chExt cx="2884246" cy="2884367"/>
          </a:xfrm>
        </p:grpSpPr>
        <p:sp>
          <p:nvSpPr>
            <p:cNvPr id="925" name="Google Shape;925;p20"/>
            <p:cNvSpPr/>
            <p:nvPr/>
          </p:nvSpPr>
          <p:spPr>
            <a:xfrm rot="8100000" flipH="1">
              <a:off x="-421266" y="-334077"/>
              <a:ext cx="2456094" cy="84235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 rot="8099926">
              <a:off x="-694128" y="-629532"/>
              <a:ext cx="3082868" cy="996157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 rot="8099926">
              <a:off x="-552377" y="-407678"/>
              <a:ext cx="2180889" cy="574192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8" name="Google Shape;92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2400" y="-197325"/>
              <a:ext cx="2257421" cy="1269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9" name="Google Shape;929;p20"/>
          <p:cNvGrpSpPr/>
          <p:nvPr/>
        </p:nvGrpSpPr>
        <p:grpSpPr>
          <a:xfrm>
            <a:off x="6246325" y="-233706"/>
            <a:ext cx="4250936" cy="1877933"/>
            <a:chOff x="6246325" y="-233706"/>
            <a:chExt cx="4250936" cy="1877933"/>
          </a:xfrm>
        </p:grpSpPr>
        <p:sp>
          <p:nvSpPr>
            <p:cNvPr id="930" name="Google Shape;930;p20"/>
            <p:cNvSpPr/>
            <p:nvPr/>
          </p:nvSpPr>
          <p:spPr>
            <a:xfrm rot="9432704">
              <a:off x="8739252" y="-85362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1" name="Google Shape;93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6325" y="-81300"/>
              <a:ext cx="3067632" cy="1725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20"/>
            <p:cNvSpPr/>
            <p:nvPr/>
          </p:nvSpPr>
          <p:spPr>
            <a:xfrm rot="10800000" flipH="1">
              <a:off x="8203701" y="-109338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20"/>
          <p:cNvGrpSpPr/>
          <p:nvPr/>
        </p:nvGrpSpPr>
        <p:grpSpPr>
          <a:xfrm>
            <a:off x="6310200" y="3498954"/>
            <a:ext cx="3808166" cy="2301773"/>
            <a:chOff x="6310200" y="3498954"/>
            <a:chExt cx="3808166" cy="2301773"/>
          </a:xfrm>
        </p:grpSpPr>
        <p:grpSp>
          <p:nvGrpSpPr>
            <p:cNvPr id="934" name="Google Shape;934;p20"/>
            <p:cNvGrpSpPr/>
            <p:nvPr/>
          </p:nvGrpSpPr>
          <p:grpSpPr>
            <a:xfrm rot="-1268445">
              <a:off x="7164341" y="3985943"/>
              <a:ext cx="2878718" cy="954798"/>
              <a:chOff x="3098100" y="3849750"/>
              <a:chExt cx="940775" cy="270425"/>
            </a:xfrm>
          </p:grpSpPr>
          <p:sp>
            <p:nvSpPr>
              <p:cNvPr id="935" name="Google Shape;935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7" name="Google Shape;937;p20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938" name="Google Shape;938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40" name="Google Shape;94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0200" y="3792375"/>
              <a:ext cx="3570403" cy="2008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1" name="Google Shape;941;p20"/>
          <p:cNvGrpSpPr/>
          <p:nvPr/>
        </p:nvGrpSpPr>
        <p:grpSpPr>
          <a:xfrm>
            <a:off x="-1028710" y="3243250"/>
            <a:ext cx="4364586" cy="2440196"/>
            <a:chOff x="-1028710" y="3243250"/>
            <a:chExt cx="4364586" cy="2440196"/>
          </a:xfrm>
        </p:grpSpPr>
        <p:sp>
          <p:nvSpPr>
            <p:cNvPr id="942" name="Google Shape;942;p20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0"/>
            <p:cNvSpPr/>
            <p:nvPr/>
          </p:nvSpPr>
          <p:spPr>
            <a:xfrm rot="3818127">
              <a:off x="-1175654" y="4029628"/>
              <a:ext cx="2293552" cy="867440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4" name="Google Shape;94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35474" y="3276600"/>
              <a:ext cx="3471350" cy="1952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_2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8"/>
          <p:cNvSpPr txBox="1">
            <a:spLocks noGrp="1"/>
          </p:cNvSpPr>
          <p:nvPr>
            <p:ph type="title"/>
          </p:nvPr>
        </p:nvSpPr>
        <p:spPr>
          <a:xfrm>
            <a:off x="914400" y="49970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65" name="Google Shape;1365;p28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366" name="Google Shape;1366;p28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8"/>
          <p:cNvGrpSpPr/>
          <p:nvPr/>
        </p:nvGrpSpPr>
        <p:grpSpPr>
          <a:xfrm>
            <a:off x="5345050" y="-1560054"/>
            <a:ext cx="4971049" cy="3954101"/>
            <a:chOff x="5345050" y="-1560054"/>
            <a:chExt cx="4971049" cy="3954101"/>
          </a:xfrm>
        </p:grpSpPr>
        <p:sp>
          <p:nvSpPr>
            <p:cNvPr id="1370" name="Google Shape;1370;p28"/>
            <p:cNvSpPr/>
            <p:nvPr/>
          </p:nvSpPr>
          <p:spPr>
            <a:xfrm rot="7712825">
              <a:off x="7528643" y="-1441460"/>
              <a:ext cx="1662997" cy="282192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 rot="10617885">
              <a:off x="8579541" y="-469927"/>
              <a:ext cx="1662996" cy="282192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2" name="Google Shape;1372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45050" y="-72575"/>
              <a:ext cx="4074470" cy="2291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3" name="Google Shape;1373;p28"/>
          <p:cNvGrpSpPr/>
          <p:nvPr/>
        </p:nvGrpSpPr>
        <p:grpSpPr>
          <a:xfrm>
            <a:off x="-601612" y="3343275"/>
            <a:ext cx="3894259" cy="3108268"/>
            <a:chOff x="-601612" y="3343275"/>
            <a:chExt cx="3894259" cy="3108268"/>
          </a:xfrm>
        </p:grpSpPr>
        <p:sp>
          <p:nvSpPr>
            <p:cNvPr id="1374" name="Google Shape;1374;p28"/>
            <p:cNvSpPr/>
            <p:nvPr/>
          </p:nvSpPr>
          <p:spPr>
            <a:xfrm rot="10800000" flipH="1">
              <a:off x="-350341" y="4191700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 rot="6129409">
              <a:off x="121333" y="3930606"/>
              <a:ext cx="1662990" cy="2821948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6" name="Google Shape;137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2800" y="3343275"/>
              <a:ext cx="3375446" cy="189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_1_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9"/>
          <p:cNvSpPr txBox="1">
            <a:spLocks noGrp="1"/>
          </p:cNvSpPr>
          <p:nvPr>
            <p:ph type="title"/>
          </p:nvPr>
        </p:nvSpPr>
        <p:spPr>
          <a:xfrm>
            <a:off x="914400" y="50446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79" name="Google Shape;1379;p29"/>
          <p:cNvGrpSpPr/>
          <p:nvPr/>
        </p:nvGrpSpPr>
        <p:grpSpPr>
          <a:xfrm>
            <a:off x="6820200" y="-775628"/>
            <a:ext cx="2733576" cy="1948491"/>
            <a:chOff x="6820200" y="-775628"/>
            <a:chExt cx="2733576" cy="1948491"/>
          </a:xfrm>
        </p:grpSpPr>
        <p:pic>
          <p:nvPicPr>
            <p:cNvPr id="1380" name="Google Shape;138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20200" y="-775628"/>
              <a:ext cx="2733576" cy="1537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1" name="Google Shape;1381;p29"/>
            <p:cNvGrpSpPr/>
            <p:nvPr/>
          </p:nvGrpSpPr>
          <p:grpSpPr>
            <a:xfrm>
              <a:off x="7971350" y="-76206"/>
              <a:ext cx="1248849" cy="1249070"/>
              <a:chOff x="4566375" y="4123125"/>
              <a:chExt cx="565525" cy="565625"/>
            </a:xfrm>
          </p:grpSpPr>
          <p:sp>
            <p:nvSpPr>
              <p:cNvPr id="1382" name="Google Shape;1382;p29"/>
              <p:cNvSpPr/>
              <p:nvPr/>
            </p:nvSpPr>
            <p:spPr>
              <a:xfrm>
                <a:off x="4566375" y="4123125"/>
                <a:ext cx="565525" cy="565625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22625" extrusionOk="0">
                    <a:moveTo>
                      <a:pt x="0" y="1"/>
                    </a:moveTo>
                    <a:lnTo>
                      <a:pt x="0" y="5911"/>
                    </a:lnTo>
                    <a:cubicBezTo>
                      <a:pt x="511" y="8092"/>
                      <a:pt x="1547" y="10275"/>
                      <a:pt x="3540" y="11314"/>
                    </a:cubicBezTo>
                    <a:cubicBezTo>
                      <a:pt x="6922" y="13074"/>
                      <a:pt x="8863" y="13333"/>
                      <a:pt x="10258" y="13333"/>
                    </a:cubicBezTo>
                    <a:cubicBezTo>
                      <a:pt x="10645" y="13333"/>
                      <a:pt x="10989" y="13313"/>
                      <a:pt x="11311" y="13300"/>
                    </a:cubicBezTo>
                    <a:cubicBezTo>
                      <a:pt x="11443" y="13295"/>
                      <a:pt x="11572" y="13292"/>
                      <a:pt x="11699" y="13292"/>
                    </a:cubicBezTo>
                    <a:cubicBezTo>
                      <a:pt x="19177" y="13292"/>
                      <a:pt x="18328" y="22209"/>
                      <a:pt x="21544" y="22625"/>
                    </a:cubicBezTo>
                    <a:lnTo>
                      <a:pt x="22621" y="22625"/>
                    </a:lnTo>
                    <a:lnTo>
                      <a:pt x="226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4575400" y="4123125"/>
                <a:ext cx="556500" cy="428500"/>
              </a:xfrm>
              <a:custGeom>
                <a:avLst/>
                <a:gdLst/>
                <a:ahLst/>
                <a:cxnLst/>
                <a:rect l="l" t="t" r="r" b="b"/>
                <a:pathLst>
                  <a:path w="22260" h="17140" extrusionOk="0">
                    <a:moveTo>
                      <a:pt x="982" y="1"/>
                    </a:moveTo>
                    <a:cubicBezTo>
                      <a:pt x="498" y="2099"/>
                      <a:pt x="1" y="6644"/>
                      <a:pt x="4004" y="8776"/>
                    </a:cubicBezTo>
                    <a:cubicBezTo>
                      <a:pt x="9307" y="11607"/>
                      <a:pt x="14728" y="9249"/>
                      <a:pt x="16376" y="12609"/>
                    </a:cubicBezTo>
                    <a:cubicBezTo>
                      <a:pt x="17722" y="15343"/>
                      <a:pt x="19573" y="17139"/>
                      <a:pt x="21583" y="17139"/>
                    </a:cubicBezTo>
                    <a:cubicBezTo>
                      <a:pt x="21807" y="17139"/>
                      <a:pt x="22033" y="17117"/>
                      <a:pt x="22260" y="17071"/>
                    </a:cubicBezTo>
                    <a:lnTo>
                      <a:pt x="222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4932850" y="4123125"/>
                <a:ext cx="1940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3004" extrusionOk="0">
                    <a:moveTo>
                      <a:pt x="324" y="1"/>
                    </a:moveTo>
                    <a:cubicBezTo>
                      <a:pt x="151" y="300"/>
                      <a:pt x="1" y="798"/>
                      <a:pt x="239" y="1489"/>
                    </a:cubicBezTo>
                    <a:cubicBezTo>
                      <a:pt x="536" y="2352"/>
                      <a:pt x="1622" y="3004"/>
                      <a:pt x="2776" y="3004"/>
                    </a:cubicBezTo>
                    <a:cubicBezTo>
                      <a:pt x="3239" y="3004"/>
                      <a:pt x="3712" y="2899"/>
                      <a:pt x="4150" y="2661"/>
                    </a:cubicBezTo>
                    <a:cubicBezTo>
                      <a:pt x="5676" y="1826"/>
                      <a:pt x="6292" y="1210"/>
                      <a:pt x="6947" y="1012"/>
                    </a:cubicBezTo>
                    <a:cubicBezTo>
                      <a:pt x="7359" y="886"/>
                      <a:pt x="7761" y="402"/>
                      <a:pt x="74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4836025" y="4582925"/>
                <a:ext cx="1245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502" extrusionOk="0">
                    <a:moveTo>
                      <a:pt x="2355" y="0"/>
                    </a:moveTo>
                    <a:cubicBezTo>
                      <a:pt x="1993" y="0"/>
                      <a:pt x="1597" y="92"/>
                      <a:pt x="1179" y="304"/>
                    </a:cubicBezTo>
                    <a:cubicBezTo>
                      <a:pt x="1179" y="304"/>
                      <a:pt x="0" y="965"/>
                      <a:pt x="395" y="2283"/>
                    </a:cubicBezTo>
                    <a:cubicBezTo>
                      <a:pt x="626" y="3060"/>
                      <a:pt x="1728" y="3502"/>
                      <a:pt x="2740" y="3502"/>
                    </a:cubicBezTo>
                    <a:cubicBezTo>
                      <a:pt x="3447" y="3502"/>
                      <a:pt x="4110" y="3286"/>
                      <a:pt x="4401" y="2818"/>
                    </a:cubicBezTo>
                    <a:cubicBezTo>
                      <a:pt x="4980" y="1883"/>
                      <a:pt x="4003" y="0"/>
                      <a:pt x="2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" name="Google Shape;1386;p29"/>
          <p:cNvGrpSpPr/>
          <p:nvPr/>
        </p:nvGrpSpPr>
        <p:grpSpPr>
          <a:xfrm>
            <a:off x="-124850" y="3209925"/>
            <a:ext cx="2622160" cy="2514600"/>
            <a:chOff x="-124850" y="3209925"/>
            <a:chExt cx="2622160" cy="2514600"/>
          </a:xfrm>
        </p:grpSpPr>
        <p:grpSp>
          <p:nvGrpSpPr>
            <p:cNvPr id="1387" name="Google Shape;1387;p29"/>
            <p:cNvGrpSpPr/>
            <p:nvPr/>
          </p:nvGrpSpPr>
          <p:grpSpPr>
            <a:xfrm rot="5400000">
              <a:off x="380886" y="3067041"/>
              <a:ext cx="1659337" cy="2573510"/>
              <a:chOff x="5827590" y="0"/>
              <a:chExt cx="3316410" cy="5143508"/>
            </a:xfrm>
          </p:grpSpPr>
          <p:sp>
            <p:nvSpPr>
              <p:cNvPr id="1388" name="Google Shape;1388;p29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91" name="Google Shape;139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1130338" y="4215413"/>
              <a:ext cx="2514600" cy="50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1">
    <p:bg>
      <p:bgPr>
        <a:noFill/>
        <a:effectLst/>
      </p:bgPr>
    </p:bg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5"/>
          <p:cNvSpPr/>
          <p:nvPr/>
        </p:nvSpPr>
        <p:spPr>
          <a:xfrm>
            <a:off x="0" y="-94075"/>
            <a:ext cx="5010300" cy="52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5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7" name="Google Shape;1487;p35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88" name="Google Shape;1488;p35"/>
          <p:cNvGrpSpPr/>
          <p:nvPr/>
        </p:nvGrpSpPr>
        <p:grpSpPr>
          <a:xfrm>
            <a:off x="-665807" y="3431744"/>
            <a:ext cx="2280393" cy="2280580"/>
            <a:chOff x="-665807" y="3431744"/>
            <a:chExt cx="2280393" cy="2280580"/>
          </a:xfrm>
        </p:grpSpPr>
        <p:sp>
          <p:nvSpPr>
            <p:cNvPr id="1489" name="Google Shape;1489;p35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0" name="Google Shape;1490;p35"/>
            <p:cNvGrpSpPr/>
            <p:nvPr/>
          </p:nvGrpSpPr>
          <p:grpSpPr>
            <a:xfrm rot="-5400000">
              <a:off x="-171875" y="3453684"/>
              <a:ext cx="1808401" cy="1764522"/>
              <a:chOff x="2024475" y="4433550"/>
              <a:chExt cx="623350" cy="608225"/>
            </a:xfrm>
          </p:grpSpPr>
          <p:sp>
            <p:nvSpPr>
              <p:cNvPr id="1491" name="Google Shape;1491;p35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5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2" name="Google Shape;1762;p35"/>
          <p:cNvSpPr/>
          <p:nvPr/>
        </p:nvSpPr>
        <p:spPr>
          <a:xfrm rot="-4421961">
            <a:off x="2756334" y="1581448"/>
            <a:ext cx="5541644" cy="273578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3" name="Google Shape;1763;p35"/>
          <p:cNvGrpSpPr/>
          <p:nvPr/>
        </p:nvGrpSpPr>
        <p:grpSpPr>
          <a:xfrm>
            <a:off x="6539446" y="-344139"/>
            <a:ext cx="2878067" cy="5824284"/>
            <a:chOff x="5883539" y="-344156"/>
            <a:chExt cx="3534407" cy="5824284"/>
          </a:xfrm>
        </p:grpSpPr>
        <p:sp>
          <p:nvSpPr>
            <p:cNvPr id="1764" name="Google Shape;1764;p35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9" name="Google Shape;1769;p35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1770" name="Google Shape;1770;p35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9" name="Google Shape;1799;p35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800" name="Google Shape;1800;p35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14400" y="1281475"/>
            <a:ext cx="72999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3640916" y="4939133"/>
            <a:ext cx="3036" cy="207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9" y="38"/>
                </a:moveTo>
                <a:lnTo>
                  <a:pt x="39" y="38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6843884" y="-426174"/>
            <a:ext cx="2501000" cy="1673624"/>
            <a:chOff x="6843884" y="-426174"/>
            <a:chExt cx="2501000" cy="1673624"/>
          </a:xfrm>
        </p:grpSpPr>
        <p:sp>
          <p:nvSpPr>
            <p:cNvPr id="91" name="Google Shape;91;p4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43884" y="-4261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4"/>
          <p:cNvGrpSpPr/>
          <p:nvPr/>
        </p:nvGrpSpPr>
        <p:grpSpPr>
          <a:xfrm>
            <a:off x="-65294" y="2635223"/>
            <a:ext cx="4507248" cy="2851689"/>
            <a:chOff x="-65294" y="2635223"/>
            <a:chExt cx="4507248" cy="2851689"/>
          </a:xfrm>
        </p:grpSpPr>
        <p:sp>
          <p:nvSpPr>
            <p:cNvPr id="94" name="Google Shape;94;p4"/>
            <p:cNvSpPr/>
            <p:nvPr/>
          </p:nvSpPr>
          <p:spPr>
            <a:xfrm>
              <a:off x="-37819" y="3229639"/>
              <a:ext cx="642083" cy="720261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37819" y="3866020"/>
              <a:ext cx="2675357" cy="1620893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6430548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042950" y="3122523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3"/>
          </p:nvPr>
        </p:nvSpPr>
        <p:spPr>
          <a:xfrm>
            <a:off x="1221943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359900" y="3118599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-720095" y="3263904"/>
            <a:ext cx="3539492" cy="2951122"/>
            <a:chOff x="-720095" y="3263904"/>
            <a:chExt cx="3539492" cy="2951122"/>
          </a:xfrm>
        </p:grpSpPr>
        <p:sp>
          <p:nvSpPr>
            <p:cNvPr id="105" name="Google Shape;105;p5"/>
            <p:cNvSpPr/>
            <p:nvPr/>
          </p:nvSpPr>
          <p:spPr>
            <a:xfrm rot="-4042627" flipH="1">
              <a:off x="-482993" y="3745959"/>
              <a:ext cx="1004486" cy="118336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-1422298" flipH="1">
              <a:off x="-289786" y="3599993"/>
              <a:ext cx="2150190" cy="2278942"/>
            </a:xfrm>
            <a:custGeom>
              <a:avLst/>
              <a:gdLst/>
              <a:ahLst/>
              <a:cxnLst/>
              <a:rect l="l" t="t" r="r" b="b"/>
              <a:pathLst>
                <a:path w="37180" h="44554" extrusionOk="0">
                  <a:moveTo>
                    <a:pt x="27786" y="0"/>
                  </a:moveTo>
                  <a:cubicBezTo>
                    <a:pt x="24969" y="3347"/>
                    <a:pt x="24958" y="8209"/>
                    <a:pt x="23557" y="12382"/>
                  </a:cubicBezTo>
                  <a:cubicBezTo>
                    <a:pt x="21980" y="17084"/>
                    <a:pt x="18515" y="21019"/>
                    <a:pt x="14327" y="23676"/>
                  </a:cubicBezTo>
                  <a:cubicBezTo>
                    <a:pt x="10400" y="26173"/>
                    <a:pt x="5653" y="27775"/>
                    <a:pt x="2944" y="31561"/>
                  </a:cubicBezTo>
                  <a:cubicBezTo>
                    <a:pt x="1949" y="32947"/>
                    <a:pt x="1294" y="34553"/>
                    <a:pt x="798" y="36188"/>
                  </a:cubicBezTo>
                  <a:cubicBezTo>
                    <a:pt x="336" y="37712"/>
                    <a:pt x="0" y="39289"/>
                    <a:pt x="38" y="40880"/>
                  </a:cubicBezTo>
                  <a:cubicBezTo>
                    <a:pt x="71" y="42154"/>
                    <a:pt x="347" y="43387"/>
                    <a:pt x="817" y="44553"/>
                  </a:cubicBezTo>
                  <a:lnTo>
                    <a:pt x="37179" y="44553"/>
                  </a:lnTo>
                  <a:lnTo>
                    <a:pt x="37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08555" y="4129802"/>
              <a:ext cx="3227952" cy="18157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5"/>
          <p:cNvGrpSpPr/>
          <p:nvPr/>
        </p:nvGrpSpPr>
        <p:grpSpPr>
          <a:xfrm>
            <a:off x="6779002" y="-295280"/>
            <a:ext cx="3020946" cy="1248196"/>
            <a:chOff x="6779002" y="-295280"/>
            <a:chExt cx="3020946" cy="1248196"/>
          </a:xfrm>
        </p:grpSpPr>
        <p:sp>
          <p:nvSpPr>
            <p:cNvPr id="109" name="Google Shape;109;p5"/>
            <p:cNvSpPr/>
            <p:nvPr/>
          </p:nvSpPr>
          <p:spPr>
            <a:xfrm rot="-10552813">
              <a:off x="7265370" y="25277"/>
              <a:ext cx="2293577" cy="84634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5"/>
            <p:cNvGrpSpPr/>
            <p:nvPr/>
          </p:nvGrpSpPr>
          <p:grpSpPr>
            <a:xfrm rot="-10552854" flipH="1">
              <a:off x="6807262" y="-79993"/>
              <a:ext cx="2878776" cy="890349"/>
              <a:chOff x="3098100" y="3849750"/>
              <a:chExt cx="940775" cy="270425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3" name="Google Shape;113;p5"/>
            <p:cNvPicPr preferRelativeResize="0"/>
            <p:nvPr/>
          </p:nvPicPr>
          <p:blipFill rotWithShape="1">
            <a:blip r:embed="rId2">
              <a:alphaModFix/>
            </a:blip>
            <a:srcRect r="67147"/>
            <a:stretch/>
          </p:blipFill>
          <p:spPr>
            <a:xfrm rot="-5400000">
              <a:off x="8361850" y="-672905"/>
              <a:ext cx="1060474" cy="18157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914400" y="505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117" name="Google Shape;117;p6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6"/>
          <p:cNvGrpSpPr/>
          <p:nvPr/>
        </p:nvGrpSpPr>
        <p:grpSpPr>
          <a:xfrm>
            <a:off x="6920084" y="-349974"/>
            <a:ext cx="2501000" cy="1597424"/>
            <a:chOff x="6920084" y="-349974"/>
            <a:chExt cx="2501000" cy="1597424"/>
          </a:xfrm>
        </p:grpSpPr>
        <p:sp>
          <p:nvSpPr>
            <p:cNvPr id="122" name="Google Shape;122;p6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3" name="Google Shape;12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0084" y="-3499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 flipH="1">
            <a:off x="2894200" y="3121150"/>
            <a:ext cx="3525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 flipH="1">
            <a:off x="668300" y="2732350"/>
            <a:ext cx="79773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2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ctrTitle" idx="3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4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sp>
        <p:nvSpPr>
          <p:cNvPr id="160" name="Google Shape;160;p9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163" name="Google Shape;163;p9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9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194" name="Google Shape;194;p9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258" name="Google Shape;258;p14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9" name="Google Shape;25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4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261" name="Google Shape;261;p14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266" name="Google Shape;266;p15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74" name="Google Shape;274;p15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5"/>
          <p:cNvGrpSpPr/>
          <p:nvPr/>
        </p:nvGrpSpPr>
        <p:grpSpPr>
          <a:xfrm>
            <a:off x="-1461898" y="-365531"/>
            <a:ext cx="4517288" cy="5656681"/>
            <a:chOff x="-1461898" y="-365531"/>
            <a:chExt cx="4517288" cy="5656681"/>
          </a:xfrm>
        </p:grpSpPr>
        <p:grpSp>
          <p:nvGrpSpPr>
            <p:cNvPr id="277" name="Google Shape;277;p15"/>
            <p:cNvGrpSpPr/>
            <p:nvPr/>
          </p:nvGrpSpPr>
          <p:grpSpPr>
            <a:xfrm rot="-373055" flipH="1">
              <a:off x="-1188897" y="-165939"/>
              <a:ext cx="3971287" cy="5257164"/>
              <a:chOff x="3268325" y="3013975"/>
              <a:chExt cx="1443800" cy="1106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84" name="Google Shape;2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5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74" r:id="rId13"/>
    <p:sldLayoutId id="2147483675" r:id="rId14"/>
    <p:sldLayoutId id="214748368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6" name="Google Shape;1811;p38"/>
          <p:cNvSpPr txBox="1">
            <a:spLocks noGrp="1"/>
          </p:cNvSpPr>
          <p:nvPr>
            <p:ph type="ctrTitle"/>
          </p:nvPr>
        </p:nvSpPr>
        <p:spPr>
          <a:xfrm>
            <a:off x="2353733" y="1465361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Evolve 2B</a:t>
            </a:r>
            <a:br>
              <a:rPr lang="en" b="1" dirty="0" smtClean="0"/>
            </a:br>
            <a:r>
              <a:rPr lang="en" b="1" dirty="0" smtClean="0"/>
              <a:t>7.4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5472"/>
          <a:stretch/>
        </p:blipFill>
        <p:spPr>
          <a:xfrm>
            <a:off x="1" y="1310184"/>
            <a:ext cx="9144000" cy="3833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91084"/>
            <a:ext cx="9144000" cy="401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526"/>
            <a:ext cx="9144000" cy="655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3515" y="905100"/>
            <a:ext cx="3180485" cy="327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0248"/>
            <a:ext cx="9144000" cy="310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963" y="2238375"/>
            <a:ext cx="9305925" cy="666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8788" y="2756848"/>
            <a:ext cx="3616657" cy="423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432" y="3179928"/>
            <a:ext cx="4082138" cy="1238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013"/>
            <a:ext cx="9144000" cy="25258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9182" y="3036294"/>
            <a:ext cx="3616657" cy="423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6604" y="510473"/>
            <a:ext cx="4054100" cy="423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013"/>
            <a:ext cx="9144000" cy="25258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2830" y="2947026"/>
            <a:ext cx="3616657" cy="423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68"/>
          <a:stretch/>
        </p:blipFill>
        <p:spPr>
          <a:xfrm>
            <a:off x="2146679" y="3158566"/>
            <a:ext cx="5592157" cy="16261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6604" y="510473"/>
            <a:ext cx="4054100" cy="423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27342" y="0"/>
            <a:ext cx="3616657" cy="211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6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873"/>
            <a:ext cx="8752010" cy="89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63" y="1355360"/>
            <a:ext cx="3381228" cy="364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453"/>
          <a:stretch/>
        </p:blipFill>
        <p:spPr>
          <a:xfrm>
            <a:off x="83417" y="1195994"/>
            <a:ext cx="9060583" cy="1452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453"/>
          <a:stretch/>
        </p:blipFill>
        <p:spPr>
          <a:xfrm>
            <a:off x="83417" y="1195994"/>
            <a:ext cx="9060583" cy="1452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50" y="2400939"/>
            <a:ext cx="5772150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54365"/>
            <a:ext cx="9144000" cy="695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3997"/>
          <a:stretch/>
        </p:blipFill>
        <p:spPr>
          <a:xfrm>
            <a:off x="1" y="0"/>
            <a:ext cx="9144000" cy="1337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4632"/>
          <a:stretch/>
        </p:blipFill>
        <p:spPr>
          <a:xfrm>
            <a:off x="627798" y="1337481"/>
            <a:ext cx="5923127" cy="2511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889"/>
          <a:stretch/>
        </p:blipFill>
        <p:spPr>
          <a:xfrm>
            <a:off x="5037626" y="3889610"/>
            <a:ext cx="3884739" cy="1185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5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3780"/>
      </p:ext>
    </p:extLst>
  </p:cSld>
  <p:clrMapOvr>
    <a:masterClrMapping/>
  </p:clrMapOvr>
</p:sld>
</file>

<file path=ppt/theme/theme1.xml><?xml version="1.0" encoding="utf-8"?>
<a:theme xmlns:a="http://schemas.openxmlformats.org/drawingml/2006/main" name="Freesia Pitch Deck by Slidesgo">
  <a:themeElements>
    <a:clrScheme name="Simple Light">
      <a:dk1>
        <a:srgbClr val="420743"/>
      </a:dk1>
      <a:lt1>
        <a:srgbClr val="CBF84C"/>
      </a:lt1>
      <a:dk2>
        <a:srgbClr val="D8F191"/>
      </a:dk2>
      <a:lt2>
        <a:srgbClr val="E7FFCE"/>
      </a:lt2>
      <a:accent1>
        <a:srgbClr val="91E23E"/>
      </a:accent1>
      <a:accent2>
        <a:srgbClr val="CBF87A"/>
      </a:accent2>
      <a:accent3>
        <a:srgbClr val="9BC928"/>
      </a:accent3>
      <a:accent4>
        <a:srgbClr val="C0FF82"/>
      </a:accent4>
      <a:accent5>
        <a:srgbClr val="90E949"/>
      </a:accent5>
      <a:accent6>
        <a:srgbClr val="D2E698"/>
      </a:accent6>
      <a:hlink>
        <a:srgbClr val="4207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On-screen Show (16:9)</PresentationFormat>
  <Paragraphs>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Josefin Slab SemiBold</vt:lpstr>
      <vt:lpstr>Lato</vt:lpstr>
      <vt:lpstr>Montserrat</vt:lpstr>
      <vt:lpstr>Montserrat Black</vt:lpstr>
      <vt:lpstr>Montserrat ExtraBold</vt:lpstr>
      <vt:lpstr>Roboto Condensed Light</vt:lpstr>
      <vt:lpstr>Staatliches</vt:lpstr>
      <vt:lpstr>Freesia Pitch Deck by Slidesgo</vt:lpstr>
      <vt:lpstr>Evolve 2B 7.4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 5.1</dc:title>
  <cp:lastModifiedBy>Admin</cp:lastModifiedBy>
  <cp:revision>10</cp:revision>
  <dcterms:modified xsi:type="dcterms:W3CDTF">2023-07-23T07:18:17Z</dcterms:modified>
</cp:coreProperties>
</file>