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57" r:id="rId3"/>
    <p:sldId id="302" r:id="rId4"/>
    <p:sldId id="301" r:id="rId5"/>
    <p:sldId id="290" r:id="rId6"/>
    <p:sldId id="291" r:id="rId7"/>
    <p:sldId id="259" r:id="rId8"/>
    <p:sldId id="292" r:id="rId9"/>
    <p:sldId id="293" r:id="rId10"/>
    <p:sldId id="303" r:id="rId11"/>
    <p:sldId id="299" r:id="rId12"/>
    <p:sldId id="294" r:id="rId13"/>
    <p:sldId id="270" r:id="rId14"/>
    <p:sldId id="295" r:id="rId15"/>
    <p:sldId id="296" r:id="rId16"/>
    <p:sldId id="269" r:id="rId17"/>
    <p:sldId id="268" r:id="rId18"/>
    <p:sldId id="300" r:id="rId19"/>
    <p:sldId id="271" r:id="rId20"/>
    <p:sldId id="297" r:id="rId21"/>
    <p:sldId id="298" r:id="rId22"/>
    <p:sldId id="272" r:id="rId23"/>
    <p:sldId id="274" r:id="rId24"/>
    <p:sldId id="275" r:id="rId25"/>
    <p:sldId id="276" r:id="rId26"/>
    <p:sldId id="281" r:id="rId27"/>
    <p:sldId id="30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45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243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61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20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84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265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6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21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45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19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3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84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66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17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57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099195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3" name="Google Shape;883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4" name="Google Shape;88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6" name="Google Shape;886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8" name="Google Shape;888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_1_1_1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94" name="Google Shape;1394;p30"/>
          <p:cNvGrpSpPr/>
          <p:nvPr/>
        </p:nvGrpSpPr>
        <p:grpSpPr>
          <a:xfrm>
            <a:off x="6391275" y="-678989"/>
            <a:ext cx="3190877" cy="2248692"/>
            <a:chOff x="6391275" y="-678989"/>
            <a:chExt cx="3190877" cy="2248692"/>
          </a:xfrm>
        </p:grpSpPr>
        <p:sp>
          <p:nvSpPr>
            <p:cNvPr id="1395" name="Google Shape;1395;p30"/>
            <p:cNvSpPr/>
            <p:nvPr/>
          </p:nvSpPr>
          <p:spPr>
            <a:xfrm rot="9432676">
              <a:off x="7552803" y="-428059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7734153" y="-22515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7" name="Google Shape;139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91275" y="-22514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8" name="Google Shape;1398;p30"/>
          <p:cNvGrpSpPr/>
          <p:nvPr/>
        </p:nvGrpSpPr>
        <p:grpSpPr>
          <a:xfrm>
            <a:off x="-895800" y="3667189"/>
            <a:ext cx="3610425" cy="1978317"/>
            <a:chOff x="-895800" y="3667189"/>
            <a:chExt cx="3610425" cy="1978317"/>
          </a:xfrm>
        </p:grpSpPr>
        <p:sp>
          <p:nvSpPr>
            <p:cNvPr id="1399" name="Google Shape;1399;p30"/>
            <p:cNvSpPr/>
            <p:nvPr/>
          </p:nvSpPr>
          <p:spPr>
            <a:xfrm rot="9097042">
              <a:off x="-663141" y="3964503"/>
              <a:ext cx="1600810" cy="1383689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 rot="10800000">
              <a:off x="-205900" y="4116925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1" name="Google Shape;1401;p30"/>
            <p:cNvPicPr preferRelativeResize="0"/>
            <p:nvPr/>
          </p:nvPicPr>
          <p:blipFill rotWithShape="1">
            <a:blip r:embed="rId3">
              <a:alphaModFix/>
            </a:blip>
            <a:srcRect r="19309"/>
            <a:stretch/>
          </p:blipFill>
          <p:spPr>
            <a:xfrm flipH="1">
              <a:off x="-205897" y="3864925"/>
              <a:ext cx="2920522" cy="13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9" r:id="rId14"/>
    <p:sldLayoutId id="2147483674" r:id="rId15"/>
    <p:sldLayoutId id="2147483675" r:id="rId16"/>
    <p:sldLayoutId id="2147483676" r:id="rId17"/>
    <p:sldLayoutId id="2147483678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1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8.2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172"/>
          <a:stretch/>
        </p:blipFill>
        <p:spPr>
          <a:xfrm>
            <a:off x="0" y="270916"/>
            <a:ext cx="8997246" cy="2057186"/>
          </a:xfrm>
          <a:prstGeom prst="rect">
            <a:avLst/>
          </a:prstGeom>
        </p:spPr>
      </p:pic>
      <p:pic>
        <p:nvPicPr>
          <p:cNvPr id="3" name="Track 2.12 [EV_SB2_U08_p078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3588" y="352721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4" y="2318447"/>
            <a:ext cx="5741388" cy="2631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72"/>
          <a:stretch/>
        </p:blipFill>
        <p:spPr>
          <a:xfrm>
            <a:off x="0" y="1081799"/>
            <a:ext cx="8997246" cy="2057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237" y="3310399"/>
            <a:ext cx="6845489" cy="1257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47212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01"/>
            <a:ext cx="9144000" cy="203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47212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0"/>
            <a:ext cx="9144000" cy="2018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47212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387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47212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36"/>
          <a:stretch/>
        </p:blipFill>
        <p:spPr>
          <a:xfrm>
            <a:off x="0" y="641445"/>
            <a:ext cx="9144000" cy="3740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486"/>
            <a:ext cx="9144000" cy="622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290"/>
            <a:ext cx="9171296" cy="3444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290"/>
            <a:ext cx="9171296" cy="3444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95" y="3466534"/>
            <a:ext cx="4981434" cy="1336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1718"/>
            <a:ext cx="9144000" cy="53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632171"/>
            <a:ext cx="9143999" cy="3863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0482"/>
          <a:stretch/>
        </p:blipFill>
        <p:spPr>
          <a:xfrm>
            <a:off x="0" y="879894"/>
            <a:ext cx="9144000" cy="1518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1718"/>
            <a:ext cx="9144000" cy="53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71"/>
            <a:ext cx="9144000" cy="2448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1718"/>
            <a:ext cx="9144000" cy="530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171"/>
            <a:ext cx="923925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4704"/>
            <a:ext cx="9144000" cy="15486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463"/>
            <a:ext cx="9144000" cy="1680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0" y="1105469"/>
            <a:ext cx="7230903" cy="2464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3_68338_EV_SB2_U08_p079_NOEMI_IRE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9141" y="0"/>
            <a:ext cx="287317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335"/>
            <a:ext cx="9144000" cy="328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70482"/>
          <a:stretch/>
        </p:blipFill>
        <p:spPr>
          <a:xfrm>
            <a:off x="0" y="879894"/>
            <a:ext cx="9144000" cy="1518249"/>
          </a:xfrm>
          <a:prstGeom prst="rect">
            <a:avLst/>
          </a:prstGeom>
        </p:spPr>
      </p:pic>
      <p:pic>
        <p:nvPicPr>
          <p:cNvPr id="3" name="Track 2.11 [EV_SB2_U08_p078_Ex1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01751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Track 2.11 [EV_SB2_U08_p078_Ex1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4978" y="1119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0" y="341193"/>
            <a:ext cx="6591869" cy="370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204" y="4049119"/>
            <a:ext cx="2977630" cy="94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6" y="3874835"/>
            <a:ext cx="5121892" cy="1159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850" y="764275"/>
            <a:ext cx="6198980" cy="3493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72"/>
          <a:stretch/>
        </p:blipFill>
        <p:spPr>
          <a:xfrm>
            <a:off x="0" y="270916"/>
            <a:ext cx="8997246" cy="2057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4" y="2318447"/>
            <a:ext cx="5741388" cy="2631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On-screen Show (16:9)</PresentationFormat>
  <Paragraphs>1</Paragraphs>
  <Slides>27</Slides>
  <Notes>27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8.2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12</cp:revision>
  <dcterms:modified xsi:type="dcterms:W3CDTF">2023-07-23T07:20:20Z</dcterms:modified>
</cp:coreProperties>
</file>