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5"/>
  </p:notesMasterIdLst>
  <p:sldIdLst>
    <p:sldId id="291" r:id="rId2"/>
    <p:sldId id="256" r:id="rId3"/>
    <p:sldId id="286" r:id="rId4"/>
    <p:sldId id="284" r:id="rId5"/>
    <p:sldId id="283" r:id="rId6"/>
    <p:sldId id="257" r:id="rId7"/>
    <p:sldId id="292" r:id="rId8"/>
    <p:sldId id="259" r:id="rId9"/>
    <p:sldId id="260" r:id="rId10"/>
    <p:sldId id="285" r:id="rId11"/>
    <p:sldId id="280" r:id="rId12"/>
    <p:sldId id="261" r:id="rId13"/>
    <p:sldId id="262" r:id="rId14"/>
    <p:sldId id="263" r:id="rId15"/>
    <p:sldId id="264" r:id="rId16"/>
    <p:sldId id="266" r:id="rId17"/>
    <p:sldId id="267" r:id="rId18"/>
    <p:sldId id="290" r:id="rId19"/>
    <p:sldId id="268" r:id="rId20"/>
    <p:sldId id="269" r:id="rId21"/>
    <p:sldId id="271" r:id="rId22"/>
    <p:sldId id="270" r:id="rId23"/>
    <p:sldId id="272" r:id="rId24"/>
    <p:sldId id="273" r:id="rId25"/>
    <p:sldId id="274" r:id="rId26"/>
    <p:sldId id="275" r:id="rId27"/>
    <p:sldId id="278" r:id="rId28"/>
    <p:sldId id="276" r:id="rId29"/>
    <p:sldId id="277" r:id="rId30"/>
    <p:sldId id="288" r:id="rId31"/>
    <p:sldId id="281" r:id="rId32"/>
    <p:sldId id="293" r:id="rId33"/>
    <p:sldId id="294" r:id="rId34"/>
  </p:sldIdLst>
  <p:sldSz cx="9144000" cy="5143500" type="screen16x9"/>
  <p:notesSz cx="6858000" cy="9144000"/>
  <p:embeddedFontLst>
    <p:embeddedFont>
      <p:font typeface="Pangolin" panose="020B0604020202020204" charset="0"/>
      <p:regular r:id="rId36"/>
    </p:embeddedFont>
    <p:embeddedFont>
      <p:font typeface="Baloo 2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9" autoAdjust="0"/>
  </p:normalViewPr>
  <p:slideViewPr>
    <p:cSldViewPr snapToGrid="0">
      <p:cViewPr varScale="1">
        <p:scale>
          <a:sx n="56" d="100"/>
          <a:sy n="56" d="100"/>
        </p:scale>
        <p:origin x="9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8d1232f88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8d1232f88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8d170f1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8d170f1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8d170f10c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8d170f10c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8d170f10cb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8d170f10cb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8d170f10cb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8d170f10cb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254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8d170f10cb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8d170f10cb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58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287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5428" y="2527075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9.1 </a:t>
            </a:r>
            <a:endParaRPr lang="en-US" dirty="0"/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2"/>
          <a:srcRect t="4271" b="4271"/>
          <a:stretch>
            <a:fillRect/>
          </a:stretch>
        </p:blipFill>
        <p:spPr>
          <a:xfrm>
            <a:off x="4724400" y="257038"/>
            <a:ext cx="3869969" cy="454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2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85" y="702839"/>
            <a:ext cx="7344229" cy="4397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8643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227"/>
            <a:ext cx="9144000" cy="702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8542"/>
            <a:ext cx="9144000" cy="3140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8643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227"/>
            <a:ext cx="9144000" cy="702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4525"/>
            <a:ext cx="9144000" cy="2917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8643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980"/>
            <a:ext cx="9144000" cy="1054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6645"/>
            <a:ext cx="9144000" cy="1775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0"/>
            <a:ext cx="6447517" cy="5100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2369"/>
            <a:ext cx="9144000" cy="2250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5444"/>
            <a:ext cx="9144000" cy="3699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3346"/>
            <a:ext cx="9144000" cy="1598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004"/>
            <a:ext cx="9144000" cy="2250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8436"/>
            <a:ext cx="9144000" cy="936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57" y="-7571"/>
            <a:ext cx="7233557" cy="5151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1253769"/>
            <a:ext cx="8797690" cy="2704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016"/>
            <a:ext cx="9144000" cy="3325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68339_EV_SB2_U09_p086_CAI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8318" y="0"/>
            <a:ext cx="2863168" cy="5102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8478"/>
            <a:ext cx="9144000" cy="2072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3467"/>
            <a:ext cx="9144000" cy="4048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7040"/>
            <a:ext cx="9144000" cy="1444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018"/>
            <a:ext cx="9144000" cy="920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4900"/>
            <a:ext cx="9144000" cy="267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018"/>
            <a:ext cx="9144000" cy="920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2641"/>
            <a:ext cx="9144000" cy="3740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018"/>
            <a:ext cx="9144000" cy="920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0740"/>
            <a:ext cx="9144000" cy="2226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960"/>
            <a:ext cx="9144000" cy="2941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855"/>
            <a:ext cx="9144000" cy="1377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311"/>
            <a:ext cx="9144000" cy="1513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2" y="2162632"/>
            <a:ext cx="9050816" cy="2763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95886" y="2162629"/>
            <a:ext cx="2148114" cy="11466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10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6293"/>
            <a:ext cx="9144000" cy="1804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6293"/>
            <a:ext cx="9144000" cy="1804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2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2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874"/>
            <a:ext cx="9144000" cy="3186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68337_EV_SB2_U09_p085_ALESSANDR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300"/>
            <a:ext cx="91440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40" y="1453243"/>
            <a:ext cx="8526645" cy="2183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18862"/>
            <a:ext cx="9144000" cy="1781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800"/>
            <a:ext cx="9144000" cy="2485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9800"/>
            <a:ext cx="9144000" cy="2485842"/>
          </a:xfrm>
          <a:prstGeom prst="rect">
            <a:avLst/>
          </a:prstGeom>
        </p:spPr>
      </p:pic>
      <p:pic>
        <p:nvPicPr>
          <p:cNvPr id="3" name="Track 2.20 [EV_SB2_U09_p086_Ex1C-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06037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On-screen Show (16:9)</PresentationFormat>
  <Paragraphs>1</Paragraphs>
  <Slides>33</Slides>
  <Notes>26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Pangolin</vt:lpstr>
      <vt:lpstr>Baloo 2</vt:lpstr>
      <vt:lpstr>Arial</vt:lpstr>
      <vt:lpstr>Roboto Condensed Light</vt:lpstr>
      <vt:lpstr>English Vocabulary Workshop by Slidesgo</vt:lpstr>
      <vt:lpstr>Evolve 2C 9.1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12</cp:revision>
  <dcterms:modified xsi:type="dcterms:W3CDTF">2023-07-23T07:23:20Z</dcterms:modified>
</cp:coreProperties>
</file>