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7"/>
  </p:notesMasterIdLst>
  <p:sldIdLst>
    <p:sldId id="291" r:id="rId2"/>
    <p:sldId id="256" r:id="rId3"/>
    <p:sldId id="286" r:id="rId4"/>
    <p:sldId id="257" r:id="rId5"/>
    <p:sldId id="284" r:id="rId6"/>
    <p:sldId id="259" r:id="rId7"/>
    <p:sldId id="260" r:id="rId8"/>
    <p:sldId id="258" r:id="rId9"/>
    <p:sldId id="283" r:id="rId10"/>
    <p:sldId id="285" r:id="rId11"/>
    <p:sldId id="280" r:id="rId12"/>
    <p:sldId id="261" r:id="rId13"/>
    <p:sldId id="292" r:id="rId14"/>
    <p:sldId id="262" r:id="rId15"/>
    <p:sldId id="293" r:id="rId16"/>
    <p:sldId id="263" r:id="rId17"/>
    <p:sldId id="264" r:id="rId18"/>
    <p:sldId id="266" r:id="rId19"/>
    <p:sldId id="267" r:id="rId20"/>
    <p:sldId id="290" r:id="rId21"/>
    <p:sldId id="268" r:id="rId22"/>
    <p:sldId id="269" r:id="rId23"/>
    <p:sldId id="271" r:id="rId24"/>
    <p:sldId id="270" r:id="rId25"/>
    <p:sldId id="294" r:id="rId26"/>
  </p:sldIdLst>
  <p:sldSz cx="9144000" cy="5143500" type="screen16x9"/>
  <p:notesSz cx="6858000" cy="9144000"/>
  <p:embeddedFontLst>
    <p:embeddedFont>
      <p:font typeface="Pangolin" panose="020B0604020202020204" charset="0"/>
      <p:regular r:id="rId28"/>
    </p:embeddedFont>
    <p:embeddedFont>
      <p:font typeface="Baloo 2" panose="020B060402020202020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F8BEEA-20DB-4208-AA95-B98E9F34AAB3}">
  <a:tblStyle styleId="{71F8BEEA-20DB-4208-AA95-B98E9F34AA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8101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8d033f30a9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8d033f30a9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8d033f30a9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8d033f30a9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8d033f30a9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8d033f30a9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8d033f30a9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8d033f30a9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8d1232f882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8d1232f882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8d033f30a9_0_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8d033f30a9_0_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8d033f30a9_0_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8d033f30a9_0_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872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8d170f10cb_0_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8d170f10cb_0_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8c30da526c_2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8c30da526c_2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8c30da526c_2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8c30da526c_2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6654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314827" y="202077"/>
            <a:ext cx="2726143" cy="272614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28550" y="3810350"/>
            <a:ext cx="22860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 rot="-5400000">
            <a:off x="1738995" y="1962780"/>
            <a:ext cx="5239300" cy="1217889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15"/>
          <p:cNvGrpSpPr/>
          <p:nvPr/>
        </p:nvGrpSpPr>
        <p:grpSpPr>
          <a:xfrm rot="-5400000">
            <a:off x="3960910" y="-36012"/>
            <a:ext cx="5156302" cy="5215522"/>
            <a:chOff x="-25" y="1390650"/>
            <a:chExt cx="9144000" cy="13501222"/>
          </a:xfrm>
        </p:grpSpPr>
        <p:sp>
          <p:nvSpPr>
            <p:cNvPr id="102" name="Google Shape;102;p1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-25" y="4209772"/>
              <a:ext cx="9144000" cy="1068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15"/>
          <p:cNvSpPr/>
          <p:nvPr/>
        </p:nvSpPr>
        <p:spPr>
          <a:xfrm rot="10800000" flipH="1">
            <a:off x="-5682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/>
          <p:nvPr/>
        </p:nvSpPr>
        <p:spPr>
          <a:xfrm rot="10800000" flipH="1">
            <a:off x="-65525" y="315650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 idx="2" hasCustomPrompt="1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6007925" y="539375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3"/>
          </p:nvPr>
        </p:nvSpPr>
        <p:spPr>
          <a:xfrm>
            <a:off x="6007925" y="893699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4" hasCustomPrompt="1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5"/>
          </p:nvPr>
        </p:nvSpPr>
        <p:spPr>
          <a:xfrm>
            <a:off x="6007925" y="20380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6"/>
          </p:nvPr>
        </p:nvSpPr>
        <p:spPr>
          <a:xfrm>
            <a:off x="6007925" y="2392361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7" hasCustomPrompt="1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8"/>
          </p:nvPr>
        </p:nvSpPr>
        <p:spPr>
          <a:xfrm>
            <a:off x="6007925" y="353441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9"/>
          </p:nvPr>
        </p:nvSpPr>
        <p:spPr>
          <a:xfrm>
            <a:off x="6007925" y="3888736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3908852" y="-6500"/>
            <a:ext cx="5238124" cy="5156400"/>
            <a:chOff x="4003316" y="-6500"/>
            <a:chExt cx="5143484" cy="5156400"/>
          </a:xfrm>
        </p:grpSpPr>
        <p:sp>
          <p:nvSpPr>
            <p:cNvPr id="118" name="Google Shape;118;p16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6"/>
          <p:cNvSpPr/>
          <p:nvPr/>
        </p:nvSpPr>
        <p:spPr>
          <a:xfrm rot="10800000">
            <a:off x="-28247" y="-38940"/>
            <a:ext cx="2734828" cy="1457120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713100" y="1298229"/>
            <a:ext cx="28071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713100" y="3218572"/>
            <a:ext cx="28071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 flipH="1">
            <a:off x="-32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7"/>
          <p:cNvSpPr/>
          <p:nvPr/>
        </p:nvSpPr>
        <p:spPr>
          <a:xfrm rot="10800000" flipH="1">
            <a:off x="8216068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ubTitle" idx="1"/>
          </p:nvPr>
        </p:nvSpPr>
        <p:spPr>
          <a:xfrm>
            <a:off x="1722975" y="1280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ubTitle" idx="2"/>
          </p:nvPr>
        </p:nvSpPr>
        <p:spPr>
          <a:xfrm>
            <a:off x="1722975" y="1639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3"/>
          </p:nvPr>
        </p:nvSpPr>
        <p:spPr>
          <a:xfrm>
            <a:off x="5135025" y="1280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ubTitle" idx="4"/>
          </p:nvPr>
        </p:nvSpPr>
        <p:spPr>
          <a:xfrm>
            <a:off x="5135025" y="1639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ubTitle" idx="5"/>
          </p:nvPr>
        </p:nvSpPr>
        <p:spPr>
          <a:xfrm>
            <a:off x="1722975" y="3158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6"/>
          </p:nvPr>
        </p:nvSpPr>
        <p:spPr>
          <a:xfrm>
            <a:off x="1722975" y="3517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7"/>
          </p:nvPr>
        </p:nvSpPr>
        <p:spPr>
          <a:xfrm>
            <a:off x="5135025" y="3158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8"/>
          </p:nvPr>
        </p:nvSpPr>
        <p:spPr>
          <a:xfrm>
            <a:off x="5135025" y="3517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/>
          <p:nvPr/>
        </p:nvSpPr>
        <p:spPr>
          <a:xfrm rot="-5400000">
            <a:off x="3374330" y="-774600"/>
            <a:ext cx="2398120" cy="9251780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8"/>
          <p:cNvSpPr/>
          <p:nvPr/>
        </p:nvSpPr>
        <p:spPr>
          <a:xfrm rot="-5400000">
            <a:off x="3374368" y="-628988"/>
            <a:ext cx="2398120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8"/>
          <p:cNvSpPr/>
          <p:nvPr/>
        </p:nvSpPr>
        <p:spPr>
          <a:xfrm rot="-5400000">
            <a:off x="4141099" y="-4140994"/>
            <a:ext cx="858319" cy="9140317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ubTitle" idx="1"/>
          </p:nvPr>
        </p:nvSpPr>
        <p:spPr>
          <a:xfrm>
            <a:off x="7131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ubTitle" idx="2"/>
          </p:nvPr>
        </p:nvSpPr>
        <p:spPr>
          <a:xfrm>
            <a:off x="7131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ubTitle" idx="3"/>
          </p:nvPr>
        </p:nvSpPr>
        <p:spPr>
          <a:xfrm>
            <a:off x="33558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ubTitle" idx="4"/>
          </p:nvPr>
        </p:nvSpPr>
        <p:spPr>
          <a:xfrm>
            <a:off x="33558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subTitle" idx="5"/>
          </p:nvPr>
        </p:nvSpPr>
        <p:spPr>
          <a:xfrm>
            <a:off x="59985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ubTitle" idx="6"/>
          </p:nvPr>
        </p:nvSpPr>
        <p:spPr>
          <a:xfrm>
            <a:off x="59985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ubTitle" idx="7"/>
          </p:nvPr>
        </p:nvSpPr>
        <p:spPr>
          <a:xfrm>
            <a:off x="7131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subTitle" idx="8"/>
          </p:nvPr>
        </p:nvSpPr>
        <p:spPr>
          <a:xfrm>
            <a:off x="7131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subTitle" idx="9"/>
          </p:nvPr>
        </p:nvSpPr>
        <p:spPr>
          <a:xfrm>
            <a:off x="33558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subTitle" idx="13"/>
          </p:nvPr>
        </p:nvSpPr>
        <p:spPr>
          <a:xfrm>
            <a:off x="33558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ubTitle" idx="14"/>
          </p:nvPr>
        </p:nvSpPr>
        <p:spPr>
          <a:xfrm>
            <a:off x="59985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ubTitle" idx="15"/>
          </p:nvPr>
        </p:nvSpPr>
        <p:spPr>
          <a:xfrm>
            <a:off x="59985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">
  <p:cSld name="CUSTOM_7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/>
          <p:nvPr/>
        </p:nvSpPr>
        <p:spPr>
          <a:xfrm rot="10800000">
            <a:off x="7" y="-23"/>
            <a:ext cx="5896493" cy="310448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5623700" y="1337225"/>
            <a:ext cx="28071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5623700" y="2379745"/>
            <a:ext cx="28071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" name="Google Shape;181;p21"/>
          <p:cNvSpPr/>
          <p:nvPr/>
        </p:nvSpPr>
        <p:spPr>
          <a:xfrm rot="10800000">
            <a:off x="6576606" y="3556043"/>
            <a:ext cx="2580534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/>
          <p:nvPr/>
        </p:nvSpPr>
        <p:spPr>
          <a:xfrm rot="10800000">
            <a:off x="6646432" y="3613517"/>
            <a:ext cx="2525518" cy="157190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20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885200" y="3258300"/>
            <a:ext cx="5376600" cy="6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885200" y="3836918"/>
            <a:ext cx="53766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1824819" y="5333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7543794" y="4385848"/>
            <a:ext cx="1600206" cy="776702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10800000">
            <a:off x="7" y="5"/>
            <a:ext cx="2478918" cy="800095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10800000">
            <a:off x="-19040" y="-38088"/>
            <a:ext cx="2421765" cy="73656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13100" y="1017725"/>
            <a:ext cx="77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5453358" y="4569571"/>
            <a:ext cx="3692609" cy="351392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049732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050613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5286225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5287125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7226297" y="4"/>
            <a:ext cx="1917691" cy="119437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 flipH="1">
            <a:off x="-44" y="0"/>
            <a:ext cx="1762171" cy="514353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 rot="5400000">
            <a:off x="3040209" y="-2879854"/>
            <a:ext cx="3066412" cy="9225819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 rot="5400000">
            <a:off x="3040216" y="-3040221"/>
            <a:ext cx="3066412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 hasCustomPrompt="1"/>
          </p:nvPr>
        </p:nvSpPr>
        <p:spPr>
          <a:xfrm>
            <a:off x="713100" y="1063088"/>
            <a:ext cx="7717500" cy="12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>
            <a:spLocks noGrp="1"/>
          </p:cNvSpPr>
          <p:nvPr>
            <p:ph type="subTitle" idx="1"/>
          </p:nvPr>
        </p:nvSpPr>
        <p:spPr>
          <a:xfrm>
            <a:off x="1608925" y="3442800"/>
            <a:ext cx="5925300" cy="11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7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84693" y="2596086"/>
            <a:ext cx="5376600" cy="612600"/>
          </a:xfrm>
        </p:spPr>
        <p:txBody>
          <a:bodyPr/>
          <a:lstStyle/>
          <a:p>
            <a:r>
              <a:rPr lang="en-US" dirty="0" smtClean="0"/>
              <a:t>Evolve 2C</a:t>
            </a:r>
            <a:br>
              <a:rPr lang="en-US" dirty="0" smtClean="0"/>
            </a:br>
            <a:r>
              <a:rPr lang="en-US" dirty="0" smtClean="0"/>
              <a:t>9.2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73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3402"/>
            <a:ext cx="9144000" cy="11655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12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1954"/>
            <a:ext cx="9144000" cy="10265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7459"/>
            <a:ext cx="9144000" cy="614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539" y="1588770"/>
            <a:ext cx="3070921" cy="3280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65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27459"/>
            <a:ext cx="9144000" cy="614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6539" y="1588770"/>
            <a:ext cx="3070921" cy="3280410"/>
          </a:xfrm>
          <a:prstGeom prst="rect">
            <a:avLst/>
          </a:prstGeom>
        </p:spPr>
      </p:pic>
      <p:pic>
        <p:nvPicPr>
          <p:cNvPr id="4" name="Track 2.22 [EV_SB2_U09_p088_Ex2B-C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1233" y="2924175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65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9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3089"/>
            <a:ext cx="9144000" cy="3651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65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63089"/>
            <a:ext cx="9144000" cy="3651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65"/>
            <a:ext cx="639266" cy="621508"/>
          </a:xfrm>
          <a:prstGeom prst="rect">
            <a:avLst/>
          </a:prstGeom>
        </p:spPr>
      </p:pic>
      <p:pic>
        <p:nvPicPr>
          <p:cNvPr id="4" name="Track 2.22 [EV_SB2_U09_p088_Ex2B-C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44150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7459"/>
            <a:ext cx="9144000" cy="614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22740"/>
            <a:ext cx="9144000" cy="24931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65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722"/>
            <a:ext cx="9144000" cy="38898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65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76" y="1608690"/>
            <a:ext cx="8725546" cy="20188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65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52"/>
            <a:ext cx="9144000" cy="3877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49404"/>
            <a:ext cx="9144000" cy="2270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1992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8889"/>
            <a:ext cx="9144000" cy="24341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852"/>
            <a:ext cx="9144000" cy="3877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8642"/>
            <a:ext cx="9144000" cy="19107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1992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07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52"/>
            <a:ext cx="9144000" cy="3877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56208"/>
            <a:ext cx="9144000" cy="1850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1992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9520"/>
            <a:ext cx="9144000" cy="42035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1992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4687"/>
            <a:ext cx="9144000" cy="1842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882" y="6109"/>
            <a:ext cx="6920800" cy="51373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9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9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49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5945"/>
            <a:ext cx="9144000" cy="31902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19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75945"/>
            <a:ext cx="9144000" cy="3190290"/>
          </a:xfrm>
          <a:prstGeom prst="rect">
            <a:avLst/>
          </a:prstGeom>
        </p:spPr>
      </p:pic>
      <p:pic>
        <p:nvPicPr>
          <p:cNvPr id="3" name="Track 2.21 [EV_SB2_U09_p088_Ex1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361815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9428"/>
            <a:ext cx="9144000" cy="6159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7519"/>
            <a:ext cx="9144000" cy="24341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6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498"/>
            <a:ext cx="9144000" cy="645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8580"/>
            <a:ext cx="9144000" cy="4454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1992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498"/>
            <a:ext cx="9144000" cy="645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22776"/>
            <a:ext cx="9144000" cy="35635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1992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498"/>
            <a:ext cx="9144000" cy="645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36337"/>
            <a:ext cx="9144000" cy="25663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1992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498"/>
            <a:ext cx="9144000" cy="645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5219"/>
            <a:ext cx="9144000" cy="24238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1992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53908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FE7575"/>
      </a:dk2>
      <a:lt2>
        <a:srgbClr val="E3E7EA"/>
      </a:lt2>
      <a:accent1>
        <a:srgbClr val="C7EEB7"/>
      </a:accent1>
      <a:accent2>
        <a:srgbClr val="B2E49E"/>
      </a:accent2>
      <a:accent3>
        <a:srgbClr val="FFCC62"/>
      </a:accent3>
      <a:accent4>
        <a:srgbClr val="FDAF5E"/>
      </a:accent4>
      <a:accent5>
        <a:srgbClr val="E5F59F"/>
      </a:accent5>
      <a:accent6>
        <a:srgbClr val="5AB185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</Words>
  <Application>Microsoft Office PowerPoint</Application>
  <PresentationFormat>On-screen Show (16:9)</PresentationFormat>
  <Paragraphs>1</Paragraphs>
  <Slides>25</Slides>
  <Notes>19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Roboto Condensed Light</vt:lpstr>
      <vt:lpstr>Pangolin</vt:lpstr>
      <vt:lpstr>Arial</vt:lpstr>
      <vt:lpstr>Baloo 2</vt:lpstr>
      <vt:lpstr>English Vocabulary Workshop by Slidesgo</vt:lpstr>
      <vt:lpstr>Evolve 2C 9.2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2C Session </dc:title>
  <cp:lastModifiedBy>Admin</cp:lastModifiedBy>
  <cp:revision>8</cp:revision>
  <dcterms:modified xsi:type="dcterms:W3CDTF">2023-07-23T07:25:37Z</dcterms:modified>
</cp:coreProperties>
</file>