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32"/>
  </p:notesMasterIdLst>
  <p:sldIdLst>
    <p:sldId id="291" r:id="rId2"/>
    <p:sldId id="256" r:id="rId3"/>
    <p:sldId id="257" r:id="rId4"/>
    <p:sldId id="286" r:id="rId5"/>
    <p:sldId id="284" r:id="rId6"/>
    <p:sldId id="292" r:id="rId7"/>
    <p:sldId id="283" r:id="rId8"/>
    <p:sldId id="258" r:id="rId9"/>
    <p:sldId id="259" r:id="rId10"/>
    <p:sldId id="260" r:id="rId11"/>
    <p:sldId id="285" r:id="rId12"/>
    <p:sldId id="280" r:id="rId13"/>
    <p:sldId id="261" r:id="rId14"/>
    <p:sldId id="262" r:id="rId15"/>
    <p:sldId id="263" r:id="rId16"/>
    <p:sldId id="264" r:id="rId17"/>
    <p:sldId id="266" r:id="rId18"/>
    <p:sldId id="267" r:id="rId19"/>
    <p:sldId id="290" r:id="rId20"/>
    <p:sldId id="268" r:id="rId21"/>
    <p:sldId id="269" r:id="rId22"/>
    <p:sldId id="271" r:id="rId23"/>
    <p:sldId id="270" r:id="rId24"/>
    <p:sldId id="274" r:id="rId25"/>
    <p:sldId id="272" r:id="rId26"/>
    <p:sldId id="273" r:id="rId27"/>
    <p:sldId id="275" r:id="rId28"/>
    <p:sldId id="276" r:id="rId29"/>
    <p:sldId id="278" r:id="rId30"/>
    <p:sldId id="293" r:id="rId31"/>
  </p:sldIdLst>
  <p:sldSz cx="9144000" cy="5143500" type="screen16x9"/>
  <p:notesSz cx="6858000" cy="9144000"/>
  <p:embeddedFontLst>
    <p:embeddedFont>
      <p:font typeface="Pangolin" panose="020B0604020202020204" charset="0"/>
      <p:regular r:id="rId33"/>
    </p:embeddedFont>
    <p:embeddedFont>
      <p:font typeface="Baloo 2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F8BEEA-20DB-4208-AA95-B98E9F34AAB3}">
  <a:tblStyle styleId="{71F8BEEA-20DB-4208-AA95-B98E9F34AA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8d033f30a9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8d033f30a9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d033f30a9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d033f30a9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8d033f30a9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8d033f30a9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8d1232f88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8d1232f88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8d033f30a9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8d033f30a9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8d1232f882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8d1232f882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8d170f10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8d170f10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8d170f10cb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8d170f10cb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8d170f10cb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8d170f10cb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430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61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8d170f10cb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8d170f10cb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1"/>
          </p:nvPr>
        </p:nvSpPr>
        <p:spPr>
          <a:xfrm>
            <a:off x="172297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2"/>
          </p:nvPr>
        </p:nvSpPr>
        <p:spPr>
          <a:xfrm>
            <a:off x="172297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3"/>
          </p:nvPr>
        </p:nvSpPr>
        <p:spPr>
          <a:xfrm>
            <a:off x="513502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4"/>
          </p:nvPr>
        </p:nvSpPr>
        <p:spPr>
          <a:xfrm>
            <a:off x="513502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5"/>
          </p:nvPr>
        </p:nvSpPr>
        <p:spPr>
          <a:xfrm>
            <a:off x="172297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6"/>
          </p:nvPr>
        </p:nvSpPr>
        <p:spPr>
          <a:xfrm>
            <a:off x="172297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7"/>
          </p:nvPr>
        </p:nvSpPr>
        <p:spPr>
          <a:xfrm>
            <a:off x="513502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8"/>
          </p:nvPr>
        </p:nvSpPr>
        <p:spPr>
          <a:xfrm>
            <a:off x="513502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 rot="-5400000">
            <a:off x="3374330" y="-774600"/>
            <a:ext cx="2398120" cy="9251780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5400000">
            <a:off x="3374368" y="-628988"/>
            <a:ext cx="2398120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/>
          <p:nvPr/>
        </p:nvSpPr>
        <p:spPr>
          <a:xfrm rot="-5400000">
            <a:off x="4141099" y="-4140994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7131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2"/>
          </p:nvPr>
        </p:nvSpPr>
        <p:spPr>
          <a:xfrm>
            <a:off x="7131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3"/>
          </p:nvPr>
        </p:nvSpPr>
        <p:spPr>
          <a:xfrm>
            <a:off x="33558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4"/>
          </p:nvPr>
        </p:nvSpPr>
        <p:spPr>
          <a:xfrm>
            <a:off x="33558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5"/>
          </p:nvPr>
        </p:nvSpPr>
        <p:spPr>
          <a:xfrm>
            <a:off x="59985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6"/>
          </p:nvPr>
        </p:nvSpPr>
        <p:spPr>
          <a:xfrm>
            <a:off x="59985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7"/>
          </p:nvPr>
        </p:nvSpPr>
        <p:spPr>
          <a:xfrm>
            <a:off x="7131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8"/>
          </p:nvPr>
        </p:nvSpPr>
        <p:spPr>
          <a:xfrm>
            <a:off x="7131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9"/>
          </p:nvPr>
        </p:nvSpPr>
        <p:spPr>
          <a:xfrm>
            <a:off x="33558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13"/>
          </p:nvPr>
        </p:nvSpPr>
        <p:spPr>
          <a:xfrm>
            <a:off x="33558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4"/>
          </p:nvPr>
        </p:nvSpPr>
        <p:spPr>
          <a:xfrm>
            <a:off x="59985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5"/>
          </p:nvPr>
        </p:nvSpPr>
        <p:spPr>
          <a:xfrm>
            <a:off x="59985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5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/>
          <p:nvPr/>
        </p:nvSpPr>
        <p:spPr>
          <a:xfrm flipH="1">
            <a:off x="6295635" y="1"/>
            <a:ext cx="2848365" cy="234584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3840625" y="445025"/>
            <a:ext cx="459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ubTitle" idx="1"/>
          </p:nvPr>
        </p:nvSpPr>
        <p:spPr>
          <a:xfrm>
            <a:off x="3266013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2"/>
          </p:nvPr>
        </p:nvSpPr>
        <p:spPr>
          <a:xfrm>
            <a:off x="3266013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3"/>
          </p:nvPr>
        </p:nvSpPr>
        <p:spPr>
          <a:xfrm>
            <a:off x="5720888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4"/>
          </p:nvPr>
        </p:nvSpPr>
        <p:spPr>
          <a:xfrm>
            <a:off x="5720888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5"/>
          </p:nvPr>
        </p:nvSpPr>
        <p:spPr>
          <a:xfrm>
            <a:off x="3980275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6"/>
          </p:nvPr>
        </p:nvSpPr>
        <p:spPr>
          <a:xfrm>
            <a:off x="3980275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7"/>
          </p:nvPr>
        </p:nvSpPr>
        <p:spPr>
          <a:xfrm>
            <a:off x="6435150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8"/>
          </p:nvPr>
        </p:nvSpPr>
        <p:spPr>
          <a:xfrm>
            <a:off x="6435150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01772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712" y="2557462"/>
            <a:ext cx="28575" cy="28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84693" y="2596086"/>
            <a:ext cx="5376600" cy="612600"/>
          </a:xfrm>
        </p:spPr>
        <p:txBody>
          <a:bodyPr/>
          <a:lstStyle/>
          <a:p>
            <a:r>
              <a:rPr lang="en-US" dirty="0" smtClean="0"/>
              <a:t>Evolve 2C</a:t>
            </a:r>
            <a:br>
              <a:rPr lang="en-US" dirty="0" smtClean="0"/>
            </a:br>
            <a:r>
              <a:rPr lang="en-US" dirty="0" smtClean="0"/>
              <a:t>9.3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73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228"/>
            <a:ext cx="9144000" cy="502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154243"/>
            <a:ext cx="9144000" cy="3131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7449"/>
            <a:ext cx="9144000" cy="832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12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87449"/>
            <a:ext cx="9144000" cy="832109"/>
          </a:xfrm>
          <a:prstGeom prst="rect">
            <a:avLst/>
          </a:prstGeom>
        </p:spPr>
      </p:pic>
      <p:pic>
        <p:nvPicPr>
          <p:cNvPr id="3" name="Track 2.24 [EV_SB2_U09_p091_Ex2A-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531511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887" y="1566862"/>
            <a:ext cx="4086225" cy="200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4114"/>
            <a:ext cx="9144000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74114"/>
            <a:ext cx="9144000" cy="2438400"/>
          </a:xfrm>
          <a:prstGeom prst="rect">
            <a:avLst/>
          </a:prstGeom>
        </p:spPr>
      </p:pic>
      <p:pic>
        <p:nvPicPr>
          <p:cNvPr id="3" name="Track 2.24 [EV_SB2_U09_p091_Ex2A-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531511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379"/>
            <a:ext cx="9144000" cy="17452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2230"/>
            <a:ext cx="9144000" cy="2420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02230"/>
            <a:ext cx="9144000" cy="2420471"/>
          </a:xfrm>
          <a:prstGeom prst="rect">
            <a:avLst/>
          </a:prstGeom>
        </p:spPr>
      </p:pic>
      <p:pic>
        <p:nvPicPr>
          <p:cNvPr id="3" name="Track 2.25 [EV_SB2_U09_p091_Ex2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99888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7529"/>
            <a:ext cx="9144000" cy="1464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0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114"/>
            <a:ext cx="9130003" cy="3500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21300" y="647114"/>
            <a:ext cx="2609850" cy="958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1746"/>
            <a:ext cx="9144000" cy="1576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1746"/>
            <a:ext cx="9144000" cy="1576552"/>
          </a:xfrm>
          <a:prstGeom prst="rect">
            <a:avLst/>
          </a:prstGeom>
        </p:spPr>
      </p:pic>
      <p:pic>
        <p:nvPicPr>
          <p:cNvPr id="3" name="Track 2.26 [EV_SB2_U09_p091_Ex3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89052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612" y="1538287"/>
            <a:ext cx="5438775" cy="2066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8352"/>
            <a:ext cx="9144000" cy="9531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2" y="1581150"/>
            <a:ext cx="7115175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6166"/>
            <a:ext cx="9144000" cy="1187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6166"/>
            <a:ext cx="9144000" cy="1187365"/>
          </a:xfrm>
          <a:prstGeom prst="rect">
            <a:avLst/>
          </a:prstGeom>
        </p:spPr>
      </p:pic>
      <p:pic>
        <p:nvPicPr>
          <p:cNvPr id="3" name="Track 2.27 [EV_SB2_U09_p091_Ex3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561621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7187"/>
            <a:ext cx="9144000" cy="3450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525"/>
          <a:stretch/>
        </p:blipFill>
        <p:spPr>
          <a:xfrm>
            <a:off x="659566" y="134911"/>
            <a:ext cx="7854845" cy="2519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917" y="2667798"/>
            <a:ext cx="3590142" cy="2475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8269"/>
            <a:ext cx="9144000" cy="1789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05" y="170951"/>
            <a:ext cx="8019738" cy="4005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0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05" y="170951"/>
            <a:ext cx="8019738" cy="4005855"/>
          </a:xfrm>
          <a:prstGeom prst="rect">
            <a:avLst/>
          </a:prstGeom>
        </p:spPr>
      </p:pic>
      <p:pic>
        <p:nvPicPr>
          <p:cNvPr id="4" name="Track 2.23 [EV_SB2_U09_p090_Ex1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54774" y="435597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13329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1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580"/>
            <a:ext cx="9144000" cy="3166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2580"/>
            <a:ext cx="9144000" cy="3166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  <p:pic>
        <p:nvPicPr>
          <p:cNvPr id="4" name="Track 2.23 [EV_SB2_U09_p090_Ex1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54774" y="4355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9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636"/>
            <a:ext cx="9144000" cy="2119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0157"/>
            <a:ext cx="9144000" cy="1793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0048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5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6058"/>
            <a:ext cx="9144000" cy="24461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6734"/>
            <a:ext cx="9144000" cy="21515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FE7575"/>
      </a:dk2>
      <a:lt2>
        <a:srgbClr val="E3E7EA"/>
      </a:lt2>
      <a:accent1>
        <a:srgbClr val="C7EEB7"/>
      </a:accent1>
      <a:accent2>
        <a:srgbClr val="B2E49E"/>
      </a:accent2>
      <a:accent3>
        <a:srgbClr val="FFCC62"/>
      </a:accent3>
      <a:accent4>
        <a:srgbClr val="FDAF5E"/>
      </a:accent4>
      <a:accent5>
        <a:srgbClr val="E5F59F"/>
      </a:accent5>
      <a:accent6>
        <a:srgbClr val="5AB185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</Words>
  <Application>Microsoft Office PowerPoint</Application>
  <PresentationFormat>On-screen Show (16:9)</PresentationFormat>
  <Paragraphs>1</Paragraphs>
  <Slides>30</Slides>
  <Notes>24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Roboto Condensed Light</vt:lpstr>
      <vt:lpstr>Pangolin</vt:lpstr>
      <vt:lpstr>Arial</vt:lpstr>
      <vt:lpstr>Baloo 2</vt:lpstr>
      <vt:lpstr>English Vocabulary Workshop by Slidesgo</vt:lpstr>
      <vt:lpstr>Evolve 2C 9.3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2C Session </dc:title>
  <cp:lastModifiedBy>Admin</cp:lastModifiedBy>
  <cp:revision>7</cp:revision>
  <dcterms:modified xsi:type="dcterms:W3CDTF">2023-07-23T07:26:06Z</dcterms:modified>
</cp:coreProperties>
</file>