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</p:sldMasterIdLst>
  <p:notesMasterIdLst>
    <p:notesMasterId r:id="rId19"/>
  </p:notesMasterIdLst>
  <p:sldIdLst>
    <p:sldId id="291" r:id="rId2"/>
    <p:sldId id="256" r:id="rId3"/>
    <p:sldId id="286" r:id="rId4"/>
    <p:sldId id="257" r:id="rId5"/>
    <p:sldId id="284" r:id="rId6"/>
    <p:sldId id="283" r:id="rId7"/>
    <p:sldId id="259" r:id="rId8"/>
    <p:sldId id="258" r:id="rId9"/>
    <p:sldId id="260" r:id="rId10"/>
    <p:sldId id="285" r:id="rId11"/>
    <p:sldId id="280" r:id="rId12"/>
    <p:sldId id="261" r:id="rId13"/>
    <p:sldId id="262" r:id="rId14"/>
    <p:sldId id="263" r:id="rId15"/>
    <p:sldId id="264" r:id="rId16"/>
    <p:sldId id="266" r:id="rId17"/>
    <p:sldId id="292" r:id="rId18"/>
  </p:sldIdLst>
  <p:sldSz cx="9144000" cy="5143500" type="screen16x9"/>
  <p:notesSz cx="6858000" cy="9144000"/>
  <p:embeddedFontLst>
    <p:embeddedFont>
      <p:font typeface="Pangolin" panose="020B0604020202020204" charset="0"/>
      <p:regular r:id="rId20"/>
    </p:embeddedFont>
    <p:embeddedFont>
      <p:font typeface="Baloo 2" panose="020B0604020202020204" charset="0"/>
      <p:regular r:id="rId21"/>
      <p:bold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1F8BEEA-20DB-4208-AA95-B98E9F34AAB3}">
  <a:tblStyle styleId="{71F8BEEA-20DB-4208-AA95-B98E9F34AAB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72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91c7d10726_8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91c7d10726_8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8ea834136d_0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" name="Google Shape;469;g8ea834136d_0_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8d033f30a9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8d033f30a9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8d033f30a9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8d033f30a9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6971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8c30da526c_0_5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8c30da526c_0_5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8c30da526c_0_8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8c30da526c_0_8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8c30da526c_0_7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8c30da526c_0_7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8c30da526c_2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8c30da526c_2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6" name="Google Shape;1496;g8d170f10cb_0_6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7" name="Google Shape;1497;g8d170f10cb_0_6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8c30da526c_2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8c30da526c_2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8695295fbd_1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8695295fbd_1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8ea834136d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8ea834136d_0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4419293" y="10313"/>
            <a:ext cx="4725535" cy="2943187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flipH="1">
            <a:off x="4547056" y="-30325"/>
            <a:ext cx="4624894" cy="287858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 rot="10800000" flipH="1">
            <a:off x="11" y="1666968"/>
            <a:ext cx="10175022" cy="3480512"/>
            <a:chOff x="1367050" y="3059225"/>
            <a:chExt cx="1407100" cy="848450"/>
          </a:xfrm>
        </p:grpSpPr>
        <p:sp>
          <p:nvSpPr>
            <p:cNvPr id="14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/>
          <p:nvPr/>
        </p:nvSpPr>
        <p:spPr>
          <a:xfrm>
            <a:off x="-83050" y="1228675"/>
            <a:ext cx="9309944" cy="3209964"/>
          </a:xfrm>
          <a:custGeom>
            <a:avLst/>
            <a:gdLst/>
            <a:ahLst/>
            <a:cxnLst/>
            <a:rect l="l" t="t" r="r" b="b"/>
            <a:pathLst>
              <a:path w="48078" h="17253" extrusionOk="0">
                <a:moveTo>
                  <a:pt x="24551" y="0"/>
                </a:moveTo>
                <a:cubicBezTo>
                  <a:pt x="19562" y="0"/>
                  <a:pt x="12918" y="5739"/>
                  <a:pt x="7775" y="5942"/>
                </a:cubicBezTo>
                <a:cubicBezTo>
                  <a:pt x="7443" y="5956"/>
                  <a:pt x="7121" y="5962"/>
                  <a:pt x="6809" y="5962"/>
                </a:cubicBezTo>
                <a:cubicBezTo>
                  <a:pt x="2312" y="5962"/>
                  <a:pt x="0" y="4608"/>
                  <a:pt x="0" y="4608"/>
                </a:cubicBezTo>
                <a:lnTo>
                  <a:pt x="0" y="17253"/>
                </a:lnTo>
                <a:lnTo>
                  <a:pt x="48077" y="17253"/>
                </a:lnTo>
                <a:lnTo>
                  <a:pt x="48077" y="3727"/>
                </a:lnTo>
                <a:cubicBezTo>
                  <a:pt x="48077" y="3727"/>
                  <a:pt x="46378" y="2205"/>
                  <a:pt x="44452" y="2205"/>
                </a:cubicBezTo>
                <a:cubicBezTo>
                  <a:pt x="44320" y="2205"/>
                  <a:pt x="44187" y="2212"/>
                  <a:pt x="44053" y="2227"/>
                </a:cubicBezTo>
                <a:cubicBezTo>
                  <a:pt x="41970" y="2465"/>
                  <a:pt x="40076" y="4275"/>
                  <a:pt x="36278" y="4870"/>
                </a:cubicBezTo>
                <a:cubicBezTo>
                  <a:pt x="36082" y="4901"/>
                  <a:pt x="35888" y="4915"/>
                  <a:pt x="35696" y="4915"/>
                </a:cubicBezTo>
                <a:cubicBezTo>
                  <a:pt x="32171" y="4915"/>
                  <a:pt x="29282" y="0"/>
                  <a:pt x="24551" y="0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" name="Google Shape;77;p13"/>
          <p:cNvGrpSpPr/>
          <p:nvPr/>
        </p:nvGrpSpPr>
        <p:grpSpPr>
          <a:xfrm>
            <a:off x="-25" y="1390650"/>
            <a:ext cx="9144000" cy="3752700"/>
            <a:chOff x="-25" y="1390650"/>
            <a:chExt cx="9144000" cy="3752700"/>
          </a:xfrm>
        </p:grpSpPr>
        <p:sp>
          <p:nvSpPr>
            <p:cNvPr id="78" name="Google Shape;78;p13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3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" name="Google Shape;80;p13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title" idx="2" hasCustomPrompt="1"/>
          </p:nvPr>
        </p:nvSpPr>
        <p:spPr>
          <a:xfrm>
            <a:off x="1220324" y="184048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82" name="Google Shape;82;p13"/>
          <p:cNvSpPr txBox="1">
            <a:spLocks noGrp="1"/>
          </p:cNvSpPr>
          <p:nvPr>
            <p:ph type="subTitle" idx="1"/>
          </p:nvPr>
        </p:nvSpPr>
        <p:spPr>
          <a:xfrm>
            <a:off x="713100" y="3043200"/>
            <a:ext cx="18198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ubTitle" idx="3"/>
          </p:nvPr>
        </p:nvSpPr>
        <p:spPr>
          <a:xfrm>
            <a:off x="713100" y="3390942"/>
            <a:ext cx="1819800" cy="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title" idx="4" hasCustomPrompt="1"/>
          </p:nvPr>
        </p:nvSpPr>
        <p:spPr>
          <a:xfrm>
            <a:off x="3185736" y="184048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5"/>
          </p:nvPr>
        </p:nvSpPr>
        <p:spPr>
          <a:xfrm>
            <a:off x="2678513" y="3043200"/>
            <a:ext cx="18198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subTitle" idx="6"/>
          </p:nvPr>
        </p:nvSpPr>
        <p:spPr>
          <a:xfrm>
            <a:off x="2678513" y="3390942"/>
            <a:ext cx="1819800" cy="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title" idx="7" hasCustomPrompt="1"/>
          </p:nvPr>
        </p:nvSpPr>
        <p:spPr>
          <a:xfrm>
            <a:off x="5151149" y="184048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88" name="Google Shape;88;p13"/>
          <p:cNvSpPr txBox="1">
            <a:spLocks noGrp="1"/>
          </p:cNvSpPr>
          <p:nvPr>
            <p:ph type="subTitle" idx="8"/>
          </p:nvPr>
        </p:nvSpPr>
        <p:spPr>
          <a:xfrm>
            <a:off x="4643925" y="3043200"/>
            <a:ext cx="18198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ubTitle" idx="9"/>
          </p:nvPr>
        </p:nvSpPr>
        <p:spPr>
          <a:xfrm>
            <a:off x="4643925" y="3390942"/>
            <a:ext cx="1819800" cy="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title" idx="13" hasCustomPrompt="1"/>
          </p:nvPr>
        </p:nvSpPr>
        <p:spPr>
          <a:xfrm>
            <a:off x="7116549" y="184048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91" name="Google Shape;91;p13"/>
          <p:cNvSpPr txBox="1">
            <a:spLocks noGrp="1"/>
          </p:cNvSpPr>
          <p:nvPr>
            <p:ph type="subTitle" idx="14"/>
          </p:nvPr>
        </p:nvSpPr>
        <p:spPr>
          <a:xfrm>
            <a:off x="6609325" y="3043200"/>
            <a:ext cx="18198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subTitle" idx="15"/>
          </p:nvPr>
        </p:nvSpPr>
        <p:spPr>
          <a:xfrm>
            <a:off x="6609325" y="3390942"/>
            <a:ext cx="1819800" cy="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/>
          <p:nvPr/>
        </p:nvSpPr>
        <p:spPr>
          <a:xfrm rot="10800000">
            <a:off x="5576635" y="2928208"/>
            <a:ext cx="3574798" cy="2226476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4"/>
          <p:cNvSpPr/>
          <p:nvPr/>
        </p:nvSpPr>
        <p:spPr>
          <a:xfrm rot="10800000">
            <a:off x="5673296" y="3007816"/>
            <a:ext cx="3498653" cy="2177609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4"/>
          <p:cNvSpPr/>
          <p:nvPr/>
        </p:nvSpPr>
        <p:spPr>
          <a:xfrm>
            <a:off x="314827" y="202077"/>
            <a:ext cx="2726143" cy="2726143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3428550" y="3810350"/>
            <a:ext cx="2286000" cy="44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subTitle" idx="1"/>
          </p:nvPr>
        </p:nvSpPr>
        <p:spPr>
          <a:xfrm>
            <a:off x="2124450" y="1476175"/>
            <a:ext cx="4892100" cy="19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2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/>
          <p:nvPr/>
        </p:nvSpPr>
        <p:spPr>
          <a:xfrm rot="-5400000">
            <a:off x="1738995" y="1962780"/>
            <a:ext cx="5239300" cy="1217889"/>
          </a:xfrm>
          <a:custGeom>
            <a:avLst/>
            <a:gdLst/>
            <a:ahLst/>
            <a:cxnLst/>
            <a:rect l="l" t="t" r="r" b="b"/>
            <a:pathLst>
              <a:path w="48078" h="17253" extrusionOk="0">
                <a:moveTo>
                  <a:pt x="24551" y="0"/>
                </a:moveTo>
                <a:cubicBezTo>
                  <a:pt x="19562" y="0"/>
                  <a:pt x="12918" y="5739"/>
                  <a:pt x="7775" y="5942"/>
                </a:cubicBezTo>
                <a:cubicBezTo>
                  <a:pt x="7443" y="5956"/>
                  <a:pt x="7121" y="5962"/>
                  <a:pt x="6809" y="5962"/>
                </a:cubicBezTo>
                <a:cubicBezTo>
                  <a:pt x="2312" y="5962"/>
                  <a:pt x="0" y="4608"/>
                  <a:pt x="0" y="4608"/>
                </a:cubicBezTo>
                <a:lnTo>
                  <a:pt x="0" y="17253"/>
                </a:lnTo>
                <a:lnTo>
                  <a:pt x="48077" y="17253"/>
                </a:lnTo>
                <a:lnTo>
                  <a:pt x="48077" y="3727"/>
                </a:lnTo>
                <a:cubicBezTo>
                  <a:pt x="48077" y="3727"/>
                  <a:pt x="46378" y="2205"/>
                  <a:pt x="44452" y="2205"/>
                </a:cubicBezTo>
                <a:cubicBezTo>
                  <a:pt x="44320" y="2205"/>
                  <a:pt x="44187" y="2212"/>
                  <a:pt x="44053" y="2227"/>
                </a:cubicBezTo>
                <a:cubicBezTo>
                  <a:pt x="41970" y="2465"/>
                  <a:pt x="40076" y="4275"/>
                  <a:pt x="36278" y="4870"/>
                </a:cubicBezTo>
                <a:cubicBezTo>
                  <a:pt x="36082" y="4901"/>
                  <a:pt x="35888" y="4915"/>
                  <a:pt x="35696" y="4915"/>
                </a:cubicBezTo>
                <a:cubicBezTo>
                  <a:pt x="32171" y="4915"/>
                  <a:pt x="29282" y="0"/>
                  <a:pt x="24551" y="0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" name="Google Shape;101;p15"/>
          <p:cNvGrpSpPr/>
          <p:nvPr/>
        </p:nvGrpSpPr>
        <p:grpSpPr>
          <a:xfrm rot="-5400000">
            <a:off x="3960910" y="-36012"/>
            <a:ext cx="5156302" cy="5215522"/>
            <a:chOff x="-25" y="1390650"/>
            <a:chExt cx="9144000" cy="13501222"/>
          </a:xfrm>
        </p:grpSpPr>
        <p:sp>
          <p:nvSpPr>
            <p:cNvPr id="102" name="Google Shape;102;p15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5"/>
            <p:cNvSpPr/>
            <p:nvPr/>
          </p:nvSpPr>
          <p:spPr>
            <a:xfrm>
              <a:off x="-25" y="4209772"/>
              <a:ext cx="9144000" cy="10682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" name="Google Shape;104;p15"/>
          <p:cNvSpPr/>
          <p:nvPr/>
        </p:nvSpPr>
        <p:spPr>
          <a:xfrm rot="10800000" flipH="1">
            <a:off x="-5682" y="2928208"/>
            <a:ext cx="3574798" cy="2226476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5"/>
          <p:cNvSpPr/>
          <p:nvPr/>
        </p:nvSpPr>
        <p:spPr>
          <a:xfrm rot="10800000" flipH="1">
            <a:off x="-65525" y="3156502"/>
            <a:ext cx="3394032" cy="2052523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5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2907900" cy="10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5"/>
          <p:cNvSpPr txBox="1">
            <a:spLocks noGrp="1"/>
          </p:cNvSpPr>
          <p:nvPr>
            <p:ph type="title" idx="2" hasCustomPrompt="1"/>
          </p:nvPr>
        </p:nvSpPr>
        <p:spPr>
          <a:xfrm>
            <a:off x="4804686" y="787313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08" name="Google Shape;108;p15"/>
          <p:cNvSpPr txBox="1">
            <a:spLocks noGrp="1"/>
          </p:cNvSpPr>
          <p:nvPr>
            <p:ph type="subTitle" idx="1"/>
          </p:nvPr>
        </p:nvSpPr>
        <p:spPr>
          <a:xfrm>
            <a:off x="6007925" y="539375"/>
            <a:ext cx="24231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09" name="Google Shape;109;p15"/>
          <p:cNvSpPr txBox="1">
            <a:spLocks noGrp="1"/>
          </p:cNvSpPr>
          <p:nvPr>
            <p:ph type="subTitle" idx="3"/>
          </p:nvPr>
        </p:nvSpPr>
        <p:spPr>
          <a:xfrm>
            <a:off x="6007925" y="893699"/>
            <a:ext cx="24231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0" name="Google Shape;110;p15"/>
          <p:cNvSpPr txBox="1">
            <a:spLocks noGrp="1"/>
          </p:cNvSpPr>
          <p:nvPr>
            <p:ph type="title" idx="4" hasCustomPrompt="1"/>
          </p:nvPr>
        </p:nvSpPr>
        <p:spPr>
          <a:xfrm>
            <a:off x="4804686" y="2285975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11" name="Google Shape;111;p15"/>
          <p:cNvSpPr txBox="1">
            <a:spLocks noGrp="1"/>
          </p:cNvSpPr>
          <p:nvPr>
            <p:ph type="subTitle" idx="5"/>
          </p:nvPr>
        </p:nvSpPr>
        <p:spPr>
          <a:xfrm>
            <a:off x="6007925" y="2038038"/>
            <a:ext cx="24231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12" name="Google Shape;112;p15"/>
          <p:cNvSpPr txBox="1">
            <a:spLocks noGrp="1"/>
          </p:cNvSpPr>
          <p:nvPr>
            <p:ph type="subTitle" idx="6"/>
          </p:nvPr>
        </p:nvSpPr>
        <p:spPr>
          <a:xfrm>
            <a:off x="6007925" y="2392361"/>
            <a:ext cx="24231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3" name="Google Shape;113;p15"/>
          <p:cNvSpPr txBox="1">
            <a:spLocks noGrp="1"/>
          </p:cNvSpPr>
          <p:nvPr>
            <p:ph type="title" idx="7" hasCustomPrompt="1"/>
          </p:nvPr>
        </p:nvSpPr>
        <p:spPr>
          <a:xfrm>
            <a:off x="4804686" y="3782350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14" name="Google Shape;114;p15"/>
          <p:cNvSpPr txBox="1">
            <a:spLocks noGrp="1"/>
          </p:cNvSpPr>
          <p:nvPr>
            <p:ph type="subTitle" idx="8"/>
          </p:nvPr>
        </p:nvSpPr>
        <p:spPr>
          <a:xfrm>
            <a:off x="6007925" y="3534413"/>
            <a:ext cx="24231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15" name="Google Shape;115;p15"/>
          <p:cNvSpPr txBox="1">
            <a:spLocks noGrp="1"/>
          </p:cNvSpPr>
          <p:nvPr>
            <p:ph type="subTitle" idx="9"/>
          </p:nvPr>
        </p:nvSpPr>
        <p:spPr>
          <a:xfrm>
            <a:off x="6007925" y="3888736"/>
            <a:ext cx="24231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2">
  <p:cSld name="CUSTOM_2_1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oogle Shape;117;p16"/>
          <p:cNvGrpSpPr/>
          <p:nvPr/>
        </p:nvGrpSpPr>
        <p:grpSpPr>
          <a:xfrm>
            <a:off x="3908852" y="-6500"/>
            <a:ext cx="5238124" cy="5156400"/>
            <a:chOff x="4003316" y="-6500"/>
            <a:chExt cx="5143484" cy="5156400"/>
          </a:xfrm>
        </p:grpSpPr>
        <p:sp>
          <p:nvSpPr>
            <p:cNvPr id="118" name="Google Shape;118;p16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6"/>
            <p:cNvSpPr/>
            <p:nvPr/>
          </p:nvSpPr>
          <p:spPr>
            <a:xfrm rot="-5400000">
              <a:off x="4820950" y="824050"/>
              <a:ext cx="5156400" cy="3495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" name="Google Shape;120;p16"/>
          <p:cNvSpPr/>
          <p:nvPr/>
        </p:nvSpPr>
        <p:spPr>
          <a:xfrm rot="10800000">
            <a:off x="-28247" y="-38940"/>
            <a:ext cx="2734828" cy="1457120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6"/>
          <p:cNvSpPr txBox="1">
            <a:spLocks noGrp="1"/>
          </p:cNvSpPr>
          <p:nvPr>
            <p:ph type="title"/>
          </p:nvPr>
        </p:nvSpPr>
        <p:spPr>
          <a:xfrm>
            <a:off x="713100" y="1298229"/>
            <a:ext cx="2807100" cy="192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6"/>
          <p:cNvSpPr txBox="1">
            <a:spLocks noGrp="1"/>
          </p:cNvSpPr>
          <p:nvPr>
            <p:ph type="subTitle" idx="1"/>
          </p:nvPr>
        </p:nvSpPr>
        <p:spPr>
          <a:xfrm>
            <a:off x="713100" y="3218572"/>
            <a:ext cx="2807100" cy="6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vice mockup">
  <p:cSld name="CUSTOM_7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1"/>
          <p:cNvSpPr/>
          <p:nvPr/>
        </p:nvSpPr>
        <p:spPr>
          <a:xfrm rot="10800000">
            <a:off x="7" y="-23"/>
            <a:ext cx="5896493" cy="310448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1"/>
          <p:cNvSpPr txBox="1">
            <a:spLocks noGrp="1"/>
          </p:cNvSpPr>
          <p:nvPr>
            <p:ph type="title"/>
          </p:nvPr>
        </p:nvSpPr>
        <p:spPr>
          <a:xfrm>
            <a:off x="5623700" y="1337225"/>
            <a:ext cx="2807100" cy="100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21"/>
          <p:cNvSpPr txBox="1">
            <a:spLocks noGrp="1"/>
          </p:cNvSpPr>
          <p:nvPr>
            <p:ph type="subTitle" idx="1"/>
          </p:nvPr>
        </p:nvSpPr>
        <p:spPr>
          <a:xfrm>
            <a:off x="5623700" y="2379745"/>
            <a:ext cx="2807100" cy="121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1" name="Google Shape;181;p21"/>
          <p:cNvSpPr/>
          <p:nvPr/>
        </p:nvSpPr>
        <p:spPr>
          <a:xfrm rot="10800000">
            <a:off x="6576606" y="3556043"/>
            <a:ext cx="2580534" cy="1607191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21"/>
          <p:cNvSpPr/>
          <p:nvPr/>
        </p:nvSpPr>
        <p:spPr>
          <a:xfrm rot="10800000">
            <a:off x="6646432" y="3613517"/>
            <a:ext cx="2525518" cy="157190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oogle Shape;19;p3"/>
          <p:cNvGrpSpPr/>
          <p:nvPr/>
        </p:nvGrpSpPr>
        <p:grpSpPr>
          <a:xfrm>
            <a:off x="-25" y="2473468"/>
            <a:ext cx="9144000" cy="2669671"/>
            <a:chOff x="-25" y="1390650"/>
            <a:chExt cx="9144000" cy="3752700"/>
          </a:xfrm>
        </p:grpSpPr>
        <p:sp>
          <p:nvSpPr>
            <p:cNvPr id="20" name="Google Shape;20;p3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3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1885200" y="3258300"/>
            <a:ext cx="5376600" cy="61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1885200" y="3836918"/>
            <a:ext cx="5376600" cy="7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 idx="2" hasCustomPrompt="1"/>
          </p:nvPr>
        </p:nvSpPr>
        <p:spPr>
          <a:xfrm>
            <a:off x="1824819" y="533375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 rot="10800000">
            <a:off x="7543794" y="4385848"/>
            <a:ext cx="1600206" cy="776702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/>
          <p:nvPr/>
        </p:nvSpPr>
        <p:spPr>
          <a:xfrm rot="10800000">
            <a:off x="7" y="5"/>
            <a:ext cx="2478918" cy="800095"/>
          </a:xfrm>
          <a:custGeom>
            <a:avLst/>
            <a:gdLst/>
            <a:ahLst/>
            <a:cxnLst/>
            <a:rect l="l" t="t" r="r" b="b"/>
            <a:pathLst>
              <a:path w="36002" h="11620" extrusionOk="0">
                <a:moveTo>
                  <a:pt x="36002" y="0"/>
                </a:moveTo>
                <a:cubicBezTo>
                  <a:pt x="34719" y="223"/>
                  <a:pt x="33463" y="865"/>
                  <a:pt x="32375" y="1632"/>
                </a:cubicBezTo>
                <a:cubicBezTo>
                  <a:pt x="30729" y="2818"/>
                  <a:pt x="29334" y="4338"/>
                  <a:pt x="27688" y="5538"/>
                </a:cubicBezTo>
                <a:cubicBezTo>
                  <a:pt x="25164" y="7393"/>
                  <a:pt x="22039" y="8439"/>
                  <a:pt x="18887" y="8467"/>
                </a:cubicBezTo>
                <a:cubicBezTo>
                  <a:pt x="18805" y="8468"/>
                  <a:pt x="18723" y="8469"/>
                  <a:pt x="18641" y="8469"/>
                </a:cubicBezTo>
                <a:cubicBezTo>
                  <a:pt x="16159" y="8469"/>
                  <a:pt x="13715" y="7869"/>
                  <a:pt x="11271" y="7504"/>
                </a:cubicBezTo>
                <a:cubicBezTo>
                  <a:pt x="10215" y="7354"/>
                  <a:pt x="9136" y="7249"/>
                  <a:pt x="8065" y="7249"/>
                </a:cubicBezTo>
                <a:cubicBezTo>
                  <a:pt x="6561" y="7249"/>
                  <a:pt x="5074" y="7456"/>
                  <a:pt x="3697" y="8035"/>
                </a:cubicBezTo>
                <a:cubicBezTo>
                  <a:pt x="2079" y="8718"/>
                  <a:pt x="670" y="10043"/>
                  <a:pt x="0" y="11619"/>
                </a:cubicBezTo>
                <a:lnTo>
                  <a:pt x="36002" y="11619"/>
                </a:lnTo>
                <a:lnTo>
                  <a:pt x="3600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4"/>
          <p:cNvSpPr/>
          <p:nvPr/>
        </p:nvSpPr>
        <p:spPr>
          <a:xfrm rot="10800000">
            <a:off x="-19040" y="-38088"/>
            <a:ext cx="2421765" cy="736563"/>
          </a:xfrm>
          <a:custGeom>
            <a:avLst/>
            <a:gdLst/>
            <a:ahLst/>
            <a:cxnLst/>
            <a:rect l="l" t="t" r="r" b="b"/>
            <a:pathLst>
              <a:path w="36002" h="11620" extrusionOk="0">
                <a:moveTo>
                  <a:pt x="36002" y="0"/>
                </a:moveTo>
                <a:cubicBezTo>
                  <a:pt x="34719" y="223"/>
                  <a:pt x="33463" y="865"/>
                  <a:pt x="32375" y="1632"/>
                </a:cubicBezTo>
                <a:cubicBezTo>
                  <a:pt x="30729" y="2818"/>
                  <a:pt x="29334" y="4338"/>
                  <a:pt x="27688" y="5538"/>
                </a:cubicBezTo>
                <a:cubicBezTo>
                  <a:pt x="25164" y="7393"/>
                  <a:pt x="22039" y="8439"/>
                  <a:pt x="18887" y="8467"/>
                </a:cubicBezTo>
                <a:cubicBezTo>
                  <a:pt x="18805" y="8468"/>
                  <a:pt x="18723" y="8469"/>
                  <a:pt x="18641" y="8469"/>
                </a:cubicBezTo>
                <a:cubicBezTo>
                  <a:pt x="16159" y="8469"/>
                  <a:pt x="13715" y="7869"/>
                  <a:pt x="11271" y="7504"/>
                </a:cubicBezTo>
                <a:cubicBezTo>
                  <a:pt x="10215" y="7354"/>
                  <a:pt x="9136" y="7249"/>
                  <a:pt x="8065" y="7249"/>
                </a:cubicBezTo>
                <a:cubicBezTo>
                  <a:pt x="6561" y="7249"/>
                  <a:pt x="5074" y="7456"/>
                  <a:pt x="3697" y="8035"/>
                </a:cubicBezTo>
                <a:cubicBezTo>
                  <a:pt x="2079" y="8718"/>
                  <a:pt x="670" y="10043"/>
                  <a:pt x="0" y="11619"/>
                </a:cubicBezTo>
                <a:lnTo>
                  <a:pt x="36002" y="11619"/>
                </a:lnTo>
                <a:lnTo>
                  <a:pt x="36002" y="0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713100" y="1017725"/>
            <a:ext cx="7717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oogle Shape;32;p5"/>
          <p:cNvGrpSpPr/>
          <p:nvPr/>
        </p:nvGrpSpPr>
        <p:grpSpPr>
          <a:xfrm>
            <a:off x="-25" y="1390650"/>
            <a:ext cx="9144000" cy="3752700"/>
            <a:chOff x="-25" y="1390650"/>
            <a:chExt cx="9144000" cy="3752700"/>
          </a:xfrm>
        </p:grpSpPr>
        <p:sp>
          <p:nvSpPr>
            <p:cNvPr id="33" name="Google Shape;33;p5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5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5"/>
          <p:cNvSpPr/>
          <p:nvPr/>
        </p:nvSpPr>
        <p:spPr>
          <a:xfrm rot="-688733">
            <a:off x="5453358" y="4569571"/>
            <a:ext cx="3692609" cy="351392"/>
          </a:xfrm>
          <a:custGeom>
            <a:avLst/>
            <a:gdLst/>
            <a:ahLst/>
            <a:cxnLst/>
            <a:rect l="l" t="t" r="r" b="b"/>
            <a:pathLst>
              <a:path w="17896" h="1703" fill="none" extrusionOk="0">
                <a:moveTo>
                  <a:pt x="17896" y="1465"/>
                </a:moveTo>
                <a:cubicBezTo>
                  <a:pt x="17622" y="762"/>
                  <a:pt x="17229" y="36"/>
                  <a:pt x="16776" y="24"/>
                </a:cubicBezTo>
                <a:cubicBezTo>
                  <a:pt x="16205" y="0"/>
                  <a:pt x="16074" y="1084"/>
                  <a:pt x="15360" y="1274"/>
                </a:cubicBezTo>
                <a:cubicBezTo>
                  <a:pt x="14550" y="1489"/>
                  <a:pt x="14240" y="274"/>
                  <a:pt x="13359" y="453"/>
                </a:cubicBezTo>
                <a:cubicBezTo>
                  <a:pt x="12621" y="596"/>
                  <a:pt x="12574" y="1524"/>
                  <a:pt x="11907" y="1572"/>
                </a:cubicBezTo>
                <a:cubicBezTo>
                  <a:pt x="11145" y="1632"/>
                  <a:pt x="10966" y="465"/>
                  <a:pt x="10157" y="393"/>
                </a:cubicBezTo>
                <a:cubicBezTo>
                  <a:pt x="9323" y="322"/>
                  <a:pt x="9192" y="1465"/>
                  <a:pt x="8275" y="1572"/>
                </a:cubicBezTo>
                <a:cubicBezTo>
                  <a:pt x="7240" y="1703"/>
                  <a:pt x="6978" y="274"/>
                  <a:pt x="5870" y="322"/>
                </a:cubicBezTo>
                <a:cubicBezTo>
                  <a:pt x="4882" y="358"/>
                  <a:pt x="4751" y="1489"/>
                  <a:pt x="3822" y="1429"/>
                </a:cubicBezTo>
                <a:cubicBezTo>
                  <a:pt x="2918" y="1382"/>
                  <a:pt x="2679" y="227"/>
                  <a:pt x="1739" y="131"/>
                </a:cubicBezTo>
                <a:cubicBezTo>
                  <a:pt x="1060" y="48"/>
                  <a:pt x="393" y="691"/>
                  <a:pt x="1" y="1131"/>
                </a:cubicBezTo>
              </a:path>
            </a:pathLst>
          </a:custGeom>
          <a:noFill/>
          <a:ln w="38100" cap="flat" cmpd="sng">
            <a:solidFill>
              <a:schemeClr val="lt1"/>
            </a:solidFill>
            <a:prstDash val="dash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ubTitle" idx="1"/>
          </p:nvPr>
        </p:nvSpPr>
        <p:spPr>
          <a:xfrm>
            <a:off x="1049732" y="1833761"/>
            <a:ext cx="28080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ubTitle" idx="2"/>
          </p:nvPr>
        </p:nvSpPr>
        <p:spPr>
          <a:xfrm>
            <a:off x="1050613" y="2184217"/>
            <a:ext cx="2807100" cy="120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ubTitle" idx="3"/>
          </p:nvPr>
        </p:nvSpPr>
        <p:spPr>
          <a:xfrm>
            <a:off x="5286225" y="1833761"/>
            <a:ext cx="28080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ubTitle" idx="4"/>
          </p:nvPr>
        </p:nvSpPr>
        <p:spPr>
          <a:xfrm>
            <a:off x="5287125" y="2184217"/>
            <a:ext cx="2807100" cy="120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/>
          <p:nvPr/>
        </p:nvSpPr>
        <p:spPr>
          <a:xfrm flipH="1">
            <a:off x="-41" y="4264970"/>
            <a:ext cx="1668641" cy="87852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6"/>
          <p:cNvSpPr/>
          <p:nvPr/>
        </p:nvSpPr>
        <p:spPr>
          <a:xfrm flipH="1">
            <a:off x="7226297" y="4"/>
            <a:ext cx="1917691" cy="1194375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/>
          <p:nvPr/>
        </p:nvSpPr>
        <p:spPr>
          <a:xfrm>
            <a:off x="6981825" y="3445550"/>
            <a:ext cx="2162216" cy="1697977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7"/>
          <p:cNvSpPr/>
          <p:nvPr/>
        </p:nvSpPr>
        <p:spPr>
          <a:xfrm flipH="1">
            <a:off x="-44" y="0"/>
            <a:ext cx="1762171" cy="5143530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title"/>
          </p:nvPr>
        </p:nvSpPr>
        <p:spPr>
          <a:xfrm>
            <a:off x="4952288" y="1422475"/>
            <a:ext cx="3026700" cy="55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ubTitle" idx="1"/>
          </p:nvPr>
        </p:nvSpPr>
        <p:spPr>
          <a:xfrm>
            <a:off x="4952288" y="1980125"/>
            <a:ext cx="3026700" cy="173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9"/>
          <p:cNvGrpSpPr/>
          <p:nvPr/>
        </p:nvGrpSpPr>
        <p:grpSpPr>
          <a:xfrm rot="10800000">
            <a:off x="-4" y="-6500"/>
            <a:ext cx="4915193" cy="5156400"/>
            <a:chOff x="4003316" y="-6500"/>
            <a:chExt cx="4826387" cy="5156400"/>
          </a:xfrm>
        </p:grpSpPr>
        <p:sp>
          <p:nvSpPr>
            <p:cNvPr id="57" name="Google Shape;57;p9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9"/>
            <p:cNvSpPr/>
            <p:nvPr/>
          </p:nvSpPr>
          <p:spPr>
            <a:xfrm rot="-5400000">
              <a:off x="4662404" y="982600"/>
              <a:ext cx="5156400" cy="317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713100" y="1233175"/>
            <a:ext cx="31500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713100" y="2803075"/>
            <a:ext cx="3150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4914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/>
          <p:nvPr/>
        </p:nvSpPr>
        <p:spPr>
          <a:xfrm rot="10800000" flipH="1">
            <a:off x="7836575" y="-6"/>
            <a:ext cx="1307397" cy="68835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/>
          <p:nvPr/>
        </p:nvSpPr>
        <p:spPr>
          <a:xfrm rot="5400000">
            <a:off x="3040209" y="-2879854"/>
            <a:ext cx="3066412" cy="9225819"/>
          </a:xfrm>
          <a:custGeom>
            <a:avLst/>
            <a:gdLst/>
            <a:ahLst/>
            <a:cxnLst/>
            <a:rect l="l" t="t" r="r" b="b"/>
            <a:pathLst>
              <a:path w="42364" h="43268" extrusionOk="0">
                <a:moveTo>
                  <a:pt x="1" y="0"/>
                </a:moveTo>
                <a:lnTo>
                  <a:pt x="1" y="43267"/>
                </a:lnTo>
                <a:lnTo>
                  <a:pt x="42363" y="43267"/>
                </a:lnTo>
                <a:cubicBezTo>
                  <a:pt x="42363" y="43267"/>
                  <a:pt x="42268" y="37779"/>
                  <a:pt x="39006" y="33992"/>
                </a:cubicBezTo>
                <a:cubicBezTo>
                  <a:pt x="35767" y="30218"/>
                  <a:pt x="39351" y="28789"/>
                  <a:pt x="39875" y="23705"/>
                </a:cubicBezTo>
                <a:cubicBezTo>
                  <a:pt x="40375" y="18633"/>
                  <a:pt x="36958" y="18336"/>
                  <a:pt x="34470" y="14049"/>
                </a:cubicBezTo>
                <a:cubicBezTo>
                  <a:pt x="31981" y="9775"/>
                  <a:pt x="34041" y="0"/>
                  <a:pt x="34041" y="0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1"/>
          <p:cNvSpPr/>
          <p:nvPr/>
        </p:nvSpPr>
        <p:spPr>
          <a:xfrm rot="5400000">
            <a:off x="3040216" y="-3040221"/>
            <a:ext cx="3066412" cy="9146855"/>
          </a:xfrm>
          <a:custGeom>
            <a:avLst/>
            <a:gdLst/>
            <a:ahLst/>
            <a:cxnLst/>
            <a:rect l="l" t="t" r="r" b="b"/>
            <a:pathLst>
              <a:path w="42364" h="43268" extrusionOk="0">
                <a:moveTo>
                  <a:pt x="1" y="0"/>
                </a:moveTo>
                <a:lnTo>
                  <a:pt x="1" y="43267"/>
                </a:lnTo>
                <a:lnTo>
                  <a:pt x="42363" y="43267"/>
                </a:lnTo>
                <a:cubicBezTo>
                  <a:pt x="42363" y="43267"/>
                  <a:pt x="42268" y="37779"/>
                  <a:pt x="39006" y="33992"/>
                </a:cubicBezTo>
                <a:cubicBezTo>
                  <a:pt x="35767" y="30218"/>
                  <a:pt x="39351" y="28789"/>
                  <a:pt x="39875" y="23705"/>
                </a:cubicBezTo>
                <a:cubicBezTo>
                  <a:pt x="40375" y="18633"/>
                  <a:pt x="36958" y="18336"/>
                  <a:pt x="34470" y="14049"/>
                </a:cubicBezTo>
                <a:cubicBezTo>
                  <a:pt x="31981" y="9775"/>
                  <a:pt x="34041" y="0"/>
                  <a:pt x="340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title" hasCustomPrompt="1"/>
          </p:nvPr>
        </p:nvSpPr>
        <p:spPr>
          <a:xfrm>
            <a:off x="713100" y="1063088"/>
            <a:ext cx="7717500" cy="123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3" name="Google Shape;73;p11"/>
          <p:cNvSpPr txBox="1">
            <a:spLocks noGrp="1"/>
          </p:cNvSpPr>
          <p:nvPr>
            <p:ph type="subTitle" idx="1"/>
          </p:nvPr>
        </p:nvSpPr>
        <p:spPr>
          <a:xfrm>
            <a:off x="1608925" y="3442800"/>
            <a:ext cx="5925300" cy="116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7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52138" cy="1314579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884693" y="2596086"/>
            <a:ext cx="5376600" cy="612600"/>
          </a:xfrm>
        </p:spPr>
        <p:txBody>
          <a:bodyPr/>
          <a:lstStyle/>
          <a:p>
            <a:r>
              <a:rPr lang="en-US" dirty="0" smtClean="0"/>
              <a:t>Evolve 2C</a:t>
            </a:r>
            <a:br>
              <a:rPr lang="en-US" dirty="0" smtClean="0"/>
            </a:br>
            <a:r>
              <a:rPr lang="en-US" dirty="0" smtClean="0"/>
              <a:t>9.4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9731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880"/>
            <a:ext cx="9144000" cy="50536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7127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77949"/>
            <a:ext cx="9144000" cy="16700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918434"/>
            <a:ext cx="9144000" cy="12648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137" y="1157287"/>
            <a:ext cx="8467725" cy="28289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64458"/>
            <a:ext cx="9144000" cy="17584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94" y="1187657"/>
            <a:ext cx="9035512" cy="28812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18344"/>
            <a:ext cx="9144000" cy="17775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26717"/>
            <a:ext cx="9144000" cy="6257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243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163" y="-1"/>
            <a:ext cx="8183060" cy="25620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306" y="2562046"/>
            <a:ext cx="8148916" cy="25814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8793"/>
            <a:ext cx="9144000" cy="25395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719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94456"/>
            <a:ext cx="9144000" cy="12143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644235"/>
            <a:ext cx="9144000" cy="14362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490" y="0"/>
            <a:ext cx="7842076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364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5362" y="1214362"/>
            <a:ext cx="6013276" cy="39440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2143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21992"/>
            <a:ext cx="639266" cy="62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253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521279"/>
            <a:ext cx="9144000" cy="19847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96437"/>
            <a:ext cx="9144000" cy="15354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5771"/>
            <a:ext cx="9144000" cy="48582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FE7575"/>
      </a:dk2>
      <a:lt2>
        <a:srgbClr val="E3E7EA"/>
      </a:lt2>
      <a:accent1>
        <a:srgbClr val="C7EEB7"/>
      </a:accent1>
      <a:accent2>
        <a:srgbClr val="B2E49E"/>
      </a:accent2>
      <a:accent3>
        <a:srgbClr val="FFCC62"/>
      </a:accent3>
      <a:accent4>
        <a:srgbClr val="FDAF5E"/>
      </a:accent4>
      <a:accent5>
        <a:srgbClr val="E5F59F"/>
      </a:accent5>
      <a:accent6>
        <a:srgbClr val="5AB185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2</Words>
  <Application>Microsoft Office PowerPoint</Application>
  <PresentationFormat>On-screen Show (16:9)</PresentationFormat>
  <Paragraphs>1</Paragraphs>
  <Slides>17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Roboto Condensed Light</vt:lpstr>
      <vt:lpstr>Pangolin</vt:lpstr>
      <vt:lpstr>Arial</vt:lpstr>
      <vt:lpstr>Baloo 2</vt:lpstr>
      <vt:lpstr>English Vocabulary Workshop by Slidesgo</vt:lpstr>
      <vt:lpstr>Evolve 2C 9.4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Evolve 2C Session </dc:title>
  <cp:lastModifiedBy>Admin</cp:lastModifiedBy>
  <cp:revision>8</cp:revision>
  <dcterms:modified xsi:type="dcterms:W3CDTF">2023-07-23T07:26:35Z</dcterms:modified>
</cp:coreProperties>
</file>