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59" r:id="rId9"/>
    <p:sldId id="292" r:id="rId10"/>
    <p:sldId id="293" r:id="rId11"/>
  </p:sldIdLst>
  <p:sldSz cx="9144000" cy="5143500" type="screen16x9"/>
  <p:notesSz cx="6858000" cy="9144000"/>
  <p:embeddedFontLs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03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31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2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9.5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93" y="12379"/>
            <a:ext cx="4378036" cy="5131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137"/>
            <a:ext cx="9144000" cy="1207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528"/>
            <a:ext cx="9144000" cy="2929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090"/>
            <a:ext cx="9144000" cy="2468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891"/>
            <a:ext cx="9144000" cy="2398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4594" y="1449977"/>
            <a:ext cx="3396343" cy="927463"/>
          </a:xfrm>
          <a:prstGeom prst="rect">
            <a:avLst/>
          </a:prstGeom>
          <a:solidFill>
            <a:srgbClr val="F2F8F0"/>
          </a:solidFill>
          <a:ln>
            <a:solidFill>
              <a:srgbClr val="F2F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0685"/>
            <a:ext cx="9144000" cy="133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17" y="63104"/>
            <a:ext cx="56769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458"/>
          <a:stretch/>
        </p:blipFill>
        <p:spPr>
          <a:xfrm>
            <a:off x="0" y="976071"/>
            <a:ext cx="9144000" cy="33515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307"/>
            <a:ext cx="9144000" cy="193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550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 Condensed Light</vt:lpstr>
      <vt:lpstr>Pangolin</vt:lpstr>
      <vt:lpstr>Arial</vt:lpstr>
      <vt:lpstr>Baloo 2</vt:lpstr>
      <vt:lpstr>English Vocabulary Workshop by Slidesgo</vt:lpstr>
      <vt:lpstr>Evolve 2C 9.5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5</cp:revision>
  <dcterms:modified xsi:type="dcterms:W3CDTF">2023-07-23T07:27:03Z</dcterms:modified>
</cp:coreProperties>
</file>