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31"/>
  </p:notesMasterIdLst>
  <p:sldIdLst>
    <p:sldId id="291" r:id="rId2"/>
    <p:sldId id="256" r:id="rId3"/>
    <p:sldId id="286" r:id="rId4"/>
    <p:sldId id="257" r:id="rId5"/>
    <p:sldId id="284" r:id="rId6"/>
    <p:sldId id="283" r:id="rId7"/>
    <p:sldId id="258" r:id="rId8"/>
    <p:sldId id="259" r:id="rId9"/>
    <p:sldId id="260" r:id="rId10"/>
    <p:sldId id="285" r:id="rId11"/>
    <p:sldId id="280" r:id="rId12"/>
    <p:sldId id="261" r:id="rId13"/>
    <p:sldId id="269" r:id="rId14"/>
    <p:sldId id="262" r:id="rId15"/>
    <p:sldId id="263" r:id="rId16"/>
    <p:sldId id="264" r:id="rId17"/>
    <p:sldId id="266" r:id="rId18"/>
    <p:sldId id="267" r:id="rId19"/>
    <p:sldId id="290" r:id="rId20"/>
    <p:sldId id="268" r:id="rId21"/>
    <p:sldId id="270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92" r:id="rId30"/>
  </p:sldIdLst>
  <p:sldSz cx="9144000" cy="5143500" type="screen16x9"/>
  <p:notesSz cx="6858000" cy="9144000"/>
  <p:embeddedFontLst>
    <p:embeddedFont>
      <p:font typeface="Pangolin" panose="020B0604020202020204" charset="0"/>
      <p:regular r:id="rId32"/>
    </p:embeddedFont>
    <p:embeddedFont>
      <p:font typeface="Baloo 2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F8BEEA-20DB-4208-AA95-B98E9F34AAB3}">
  <a:tblStyle styleId="{71F8BEEA-20DB-4208-AA95-B98E9F34AA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>
      <p:cViewPr varScale="1">
        <p:scale>
          <a:sx n="53" d="100"/>
          <a:sy n="53" d="100"/>
        </p:scale>
        <p:origin x="72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8d033f30a9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8d033f30a9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d033f30a9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d033f30a9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8d033f30a9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8d033f30a9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8d1232f882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8d1232f882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8d170f10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8d170f10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8d170f10cb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8d170f10cb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8d170f10cb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8d170f10cb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8d170f10cb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8d170f10cb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6279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8d170f10cb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8d170f10cb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8d033f30a9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8d033f30a9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1"/>
          </p:nvPr>
        </p:nvSpPr>
        <p:spPr>
          <a:xfrm>
            <a:off x="172297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2"/>
          </p:nvPr>
        </p:nvSpPr>
        <p:spPr>
          <a:xfrm>
            <a:off x="172297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3"/>
          </p:nvPr>
        </p:nvSpPr>
        <p:spPr>
          <a:xfrm>
            <a:off x="513502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4"/>
          </p:nvPr>
        </p:nvSpPr>
        <p:spPr>
          <a:xfrm>
            <a:off x="513502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5"/>
          </p:nvPr>
        </p:nvSpPr>
        <p:spPr>
          <a:xfrm>
            <a:off x="172297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6"/>
          </p:nvPr>
        </p:nvSpPr>
        <p:spPr>
          <a:xfrm>
            <a:off x="172297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7"/>
          </p:nvPr>
        </p:nvSpPr>
        <p:spPr>
          <a:xfrm>
            <a:off x="513502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8"/>
          </p:nvPr>
        </p:nvSpPr>
        <p:spPr>
          <a:xfrm>
            <a:off x="513502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5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/>
          <p:nvPr/>
        </p:nvSpPr>
        <p:spPr>
          <a:xfrm flipH="1">
            <a:off x="6295635" y="1"/>
            <a:ext cx="2848365" cy="234584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3840625" y="445025"/>
            <a:ext cx="459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ubTitle" idx="1"/>
          </p:nvPr>
        </p:nvSpPr>
        <p:spPr>
          <a:xfrm>
            <a:off x="3266013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2"/>
          </p:nvPr>
        </p:nvSpPr>
        <p:spPr>
          <a:xfrm>
            <a:off x="3266013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3"/>
          </p:nvPr>
        </p:nvSpPr>
        <p:spPr>
          <a:xfrm>
            <a:off x="5720888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4"/>
          </p:nvPr>
        </p:nvSpPr>
        <p:spPr>
          <a:xfrm>
            <a:off x="5720888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5"/>
          </p:nvPr>
        </p:nvSpPr>
        <p:spPr>
          <a:xfrm>
            <a:off x="3980275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6"/>
          </p:nvPr>
        </p:nvSpPr>
        <p:spPr>
          <a:xfrm>
            <a:off x="3980275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7"/>
          </p:nvPr>
        </p:nvSpPr>
        <p:spPr>
          <a:xfrm>
            <a:off x="6435150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8"/>
          </p:nvPr>
        </p:nvSpPr>
        <p:spPr>
          <a:xfrm>
            <a:off x="6435150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01772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84693" y="2596086"/>
            <a:ext cx="5376600" cy="612600"/>
          </a:xfrm>
        </p:spPr>
        <p:txBody>
          <a:bodyPr/>
          <a:lstStyle/>
          <a:p>
            <a:r>
              <a:rPr lang="en-US" dirty="0" smtClean="0"/>
              <a:t>Evolve 2C</a:t>
            </a:r>
            <a:br>
              <a:rPr lang="en-US" dirty="0" smtClean="0"/>
            </a:br>
            <a:r>
              <a:rPr lang="en-US" dirty="0" smtClean="0"/>
              <a:t>10.1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73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47961"/>
            <a:ext cx="9144000" cy="1842476"/>
          </a:xfrm>
          <a:prstGeom prst="rect">
            <a:avLst/>
          </a:prstGeom>
        </p:spPr>
      </p:pic>
      <p:pic>
        <p:nvPicPr>
          <p:cNvPr id="5" name="Track 2.28 [EV_SB2_U10_p098_Ex1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019012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1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690"/>
            <a:ext cx="9144000" cy="4489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1690"/>
            <a:ext cx="9144000" cy="4489105"/>
          </a:xfrm>
          <a:prstGeom prst="rect">
            <a:avLst/>
          </a:prstGeom>
        </p:spPr>
      </p:pic>
      <p:pic>
        <p:nvPicPr>
          <p:cNvPr id="3" name="Track 2.29 [EV_SB2_U10_p098_Ex1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4831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192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6717"/>
            <a:ext cx="9144000" cy="19651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278"/>
            <a:ext cx="9144000" cy="1451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68460"/>
            <a:ext cx="9144000" cy="3075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294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278"/>
            <a:ext cx="9144000" cy="1451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70316"/>
            <a:ext cx="9144000" cy="3178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7876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10" y="0"/>
            <a:ext cx="7015397" cy="1113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8345"/>
            <a:ext cx="9144000" cy="3892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795" y="0"/>
            <a:ext cx="5805182" cy="921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6797"/>
            <a:ext cx="9144000" cy="4161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700" y="0"/>
            <a:ext cx="5371663" cy="22606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70" y="2237594"/>
            <a:ext cx="8902460" cy="2888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7684"/>
            <a:ext cx="5200650" cy="5135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0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947" y="0"/>
            <a:ext cx="6946232" cy="5112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" y="0"/>
            <a:ext cx="7267575" cy="3171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491521"/>
            <a:ext cx="9144000" cy="95902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7294"/>
            <a:ext cx="9144000" cy="29579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5425"/>
            <a:ext cx="9144000" cy="1973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1"/>
            <a:ext cx="9144000" cy="953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33343"/>
            <a:ext cx="9144000" cy="2280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1"/>
            <a:ext cx="9144000" cy="953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6441"/>
            <a:ext cx="9144000" cy="2719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5557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1"/>
            <a:ext cx="9144000" cy="953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42125"/>
            <a:ext cx="9144000" cy="2672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179"/>
          <a:stretch/>
        </p:blipFill>
        <p:spPr>
          <a:xfrm>
            <a:off x="170584" y="95250"/>
            <a:ext cx="8811491" cy="4848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0975" y="104775"/>
            <a:ext cx="5229225" cy="552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1333500"/>
            <a:ext cx="8629650" cy="2476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786"/>
            <a:ext cx="9144000" cy="4737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0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314"/>
            <a:ext cx="9144000" cy="9633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1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7504"/>
            <a:ext cx="9144000" cy="1414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88505" y="2021305"/>
            <a:ext cx="2855495" cy="9908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590"/>
            <a:ext cx="9144000" cy="3320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42175_EV_SB2_U10_p097_CELESTE_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5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6241"/>
            <a:ext cx="9144000" cy="1327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2150"/>
            <a:ext cx="9144000" cy="1003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7961"/>
            <a:ext cx="9144000" cy="1842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FE7575"/>
      </a:dk2>
      <a:lt2>
        <a:srgbClr val="E3E7EA"/>
      </a:lt2>
      <a:accent1>
        <a:srgbClr val="C7EEB7"/>
      </a:accent1>
      <a:accent2>
        <a:srgbClr val="B2E49E"/>
      </a:accent2>
      <a:accent3>
        <a:srgbClr val="FFCC62"/>
      </a:accent3>
      <a:accent4>
        <a:srgbClr val="FDAF5E"/>
      </a:accent4>
      <a:accent5>
        <a:srgbClr val="E5F59F"/>
      </a:accent5>
      <a:accent6>
        <a:srgbClr val="5AB185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</Words>
  <Application>Microsoft Office PowerPoint</Application>
  <PresentationFormat>On-screen Show (16:9)</PresentationFormat>
  <Paragraphs>1</Paragraphs>
  <Slides>29</Slides>
  <Notes>23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Roboto Condensed Light</vt:lpstr>
      <vt:lpstr>Pangolin</vt:lpstr>
      <vt:lpstr>Arial</vt:lpstr>
      <vt:lpstr>Baloo 2</vt:lpstr>
      <vt:lpstr>English Vocabulary Workshop by Slidesgo</vt:lpstr>
      <vt:lpstr>Evolve 2C 10.1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2C Session </dc:title>
  <cp:lastModifiedBy>Admin</cp:lastModifiedBy>
  <cp:revision>11</cp:revision>
  <dcterms:modified xsi:type="dcterms:W3CDTF">2023-07-23T07:27:38Z</dcterms:modified>
</cp:coreProperties>
</file>